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82" r:id="rId3"/>
    <p:sldId id="281" r:id="rId4"/>
    <p:sldId id="284" r:id="rId5"/>
    <p:sldId id="257" r:id="rId6"/>
    <p:sldId id="285" r:id="rId7"/>
  </p:sldIdLst>
  <p:sldSz cx="12192000" cy="6858000"/>
  <p:notesSz cx="6735763" cy="98663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2A578A"/>
    <a:srgbClr val="234871"/>
    <a:srgbClr val="12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009" autoAdjust="0"/>
  </p:normalViewPr>
  <p:slideViewPr>
    <p:cSldViewPr snapToGrid="0" snapToObjects="1">
      <p:cViewPr varScale="1">
        <p:scale>
          <a:sx n="66" d="100"/>
          <a:sy n="66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5D3B7-93C5-412F-83F5-7D317A790C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36706DFB-BC85-434D-8C7C-4BB9FC8114C8}">
      <dgm:prSet phldrT="[Texto]"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MIDES</a:t>
          </a:r>
        </a:p>
      </dgm:t>
    </dgm:pt>
    <dgm:pt modelId="{DB28BF10-D279-4E65-8F58-8C6BF14F2F09}" type="parTrans" cxnId="{18CA4CB0-0DC0-4CAA-A077-71040A883B15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00E3E271-2751-4A18-B2B5-9F4061E6D0AD}" type="sibTrans" cxnId="{18CA4CB0-0DC0-4CAA-A077-71040A883B15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F6A014D9-AAF3-4B42-993A-F33D9EB72065}">
      <dgm:prSet phldrT="[Texto]"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Caja del Seguro Social</a:t>
          </a:r>
        </a:p>
      </dgm:t>
    </dgm:pt>
    <dgm:pt modelId="{C0A2E87B-7F24-44F4-9674-24244E2E5434}" type="parTrans" cxnId="{D7FFB839-A22A-4B15-9035-6B266DAD3D20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9B3B3C3F-DA8D-4D5D-9062-AB6CFD67AB37}" type="sibTrans" cxnId="{D7FFB839-A22A-4B15-9035-6B266DAD3D20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510BB062-EBB5-471B-AEC8-E7F140C28916}">
      <dgm:prSet phldrT="[Texto]"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Órgano Judicial</a:t>
          </a:r>
        </a:p>
      </dgm:t>
    </dgm:pt>
    <dgm:pt modelId="{4C7AA6C1-3FD0-4549-835C-09D57989A85E}" type="parTrans" cxnId="{74E8A65A-F497-44A8-9AED-41E2028FB6BC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5F96E45D-308B-423D-93EF-A000D5ED3F1D}" type="sibTrans" cxnId="{74E8A65A-F497-44A8-9AED-41E2028FB6BC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AA60BCDC-E3BB-4035-9702-E076CAC7BF83}">
      <dgm:prSet phldrT="[Texto]"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 Consejo Nacional de Juventud</a:t>
          </a:r>
        </a:p>
      </dgm:t>
    </dgm:pt>
    <dgm:pt modelId="{38918679-6A4F-410C-88C4-74BD04F79122}" type="parTrans" cxnId="{D3AC3260-CCE5-41F3-8C41-A0F9806164FC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69F0114C-46D3-40A1-A930-A61715D2ABF2}" type="sibTrans" cxnId="{D3AC3260-CCE5-41F3-8C41-A0F9806164FC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A9D6B81D-CEA3-4F27-AF26-DD5D62027EDA}">
      <dgm:prSet phldrT="[Texto]"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MINSA </a:t>
          </a:r>
        </a:p>
      </dgm:t>
    </dgm:pt>
    <dgm:pt modelId="{21942D3C-46C5-4EC8-93F6-528B495369E0}" type="parTrans" cxnId="{FBFE4FFB-3A38-49B7-AF48-BAE6C9707844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71FA631F-71CB-489A-8F0B-8FC3202C7C37}" type="sibTrans" cxnId="{FBFE4FFB-3A38-49B7-AF48-BAE6C9707844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139E11A3-5671-4226-8A41-70CA1AC2492C}">
      <dgm:prSet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MITRADEL</a:t>
          </a:r>
        </a:p>
      </dgm:t>
    </dgm:pt>
    <dgm:pt modelId="{BD4F42AB-BED1-470F-B7F4-16D4453CD4A3}" type="parTrans" cxnId="{6F87B67E-F91B-403C-9332-680134F9C6EE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9DD8169F-AF18-4DEE-8414-38533240E983}" type="sibTrans" cxnId="{6F87B67E-F91B-403C-9332-680134F9C6EE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65CDF8C2-2217-461A-B538-2AF232659C3E}">
      <dgm:prSet custT="1"/>
      <dgm:spPr/>
      <dgm:t>
        <a:bodyPr/>
        <a:lstStyle/>
        <a:p>
          <a:r>
            <a:rPr lang="es-PA" sz="1600" dirty="0" err="1">
              <a:latin typeface="Avenir Next LT Pro Demi" panose="020B0704020202020204" pitchFamily="34" charset="0"/>
            </a:rPr>
            <a:t>ONGs</a:t>
          </a:r>
          <a:endParaRPr lang="es-PA" sz="1600" dirty="0">
            <a:latin typeface="Avenir Next LT Pro Demi" panose="020B0704020202020204" pitchFamily="34" charset="0"/>
          </a:endParaRPr>
        </a:p>
      </dgm:t>
    </dgm:pt>
    <dgm:pt modelId="{9151E184-F321-488A-B32F-7EE6EDAD6F0A}" type="parTrans" cxnId="{3965FBFF-632B-453E-BC79-43FB158F771D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42F48983-BD91-43C9-AFD7-4BAF45EF2B55}" type="sibTrans" cxnId="{3965FBFF-632B-453E-BC79-43FB158F771D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9A34CF98-F74D-4287-BFCA-9C4F4FA4C303}">
      <dgm:prSet custT="1"/>
      <dgm:spPr/>
      <dgm:t>
        <a:bodyPr/>
        <a:lstStyle/>
        <a:p>
          <a:r>
            <a:rPr lang="es-PA" sz="1600" dirty="0">
              <a:latin typeface="Avenir Next LT Pro Demi" panose="020B0704020202020204" pitchFamily="34" charset="0"/>
            </a:rPr>
            <a:t>Autoridad Comarcal</a:t>
          </a:r>
        </a:p>
      </dgm:t>
    </dgm:pt>
    <dgm:pt modelId="{7487D161-A4EB-470A-8C3A-92CE9D9B9191}" type="parTrans" cxnId="{CB064255-D52F-441B-BCC1-89B80D246E08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507D871C-DF1C-4CD6-A1CF-64685F2A80CF}" type="sibTrans" cxnId="{CB064255-D52F-441B-BCC1-89B80D246E08}">
      <dgm:prSet/>
      <dgm:spPr/>
      <dgm:t>
        <a:bodyPr/>
        <a:lstStyle/>
        <a:p>
          <a:endParaRPr lang="es-PA">
            <a:latin typeface="Avenir Next LT Pro Demi" panose="020B0704020202020204" pitchFamily="34" charset="0"/>
          </a:endParaRPr>
        </a:p>
      </dgm:t>
    </dgm:pt>
    <dgm:pt modelId="{D5510FEA-D198-4F4F-B171-D5E3AFF9AADC}" type="pres">
      <dgm:prSet presAssocID="{FF05D3B7-93C5-412F-83F5-7D317A790CE9}" presName="cycle" presStyleCnt="0">
        <dgm:presLayoutVars>
          <dgm:dir/>
          <dgm:resizeHandles val="exact"/>
        </dgm:presLayoutVars>
      </dgm:prSet>
      <dgm:spPr/>
    </dgm:pt>
    <dgm:pt modelId="{CFF536D2-5B36-4825-840D-C8F422DFB3B5}" type="pres">
      <dgm:prSet presAssocID="{36706DFB-BC85-434D-8C7C-4BB9FC8114C8}" presName="node" presStyleLbl="node1" presStyleIdx="0" presStyleCnt="8">
        <dgm:presLayoutVars>
          <dgm:bulletEnabled val="1"/>
        </dgm:presLayoutVars>
      </dgm:prSet>
      <dgm:spPr/>
    </dgm:pt>
    <dgm:pt modelId="{AF9D7FB4-10E0-4F65-8BD3-E6B5516DE7E7}" type="pres">
      <dgm:prSet presAssocID="{00E3E271-2751-4A18-B2B5-9F4061E6D0AD}" presName="sibTrans" presStyleLbl="sibTrans2D1" presStyleIdx="0" presStyleCnt="8"/>
      <dgm:spPr/>
    </dgm:pt>
    <dgm:pt modelId="{59D1B893-9A0D-4A5D-9573-62D6E94583BC}" type="pres">
      <dgm:prSet presAssocID="{00E3E271-2751-4A18-B2B5-9F4061E6D0AD}" presName="connectorText" presStyleLbl="sibTrans2D1" presStyleIdx="0" presStyleCnt="8"/>
      <dgm:spPr/>
    </dgm:pt>
    <dgm:pt modelId="{2DB711EE-0F30-4018-85FF-8FA8F44215E3}" type="pres">
      <dgm:prSet presAssocID="{F6A014D9-AAF3-4B42-993A-F33D9EB72065}" presName="node" presStyleLbl="node1" presStyleIdx="1" presStyleCnt="8">
        <dgm:presLayoutVars>
          <dgm:bulletEnabled val="1"/>
        </dgm:presLayoutVars>
      </dgm:prSet>
      <dgm:spPr/>
    </dgm:pt>
    <dgm:pt modelId="{AF02F737-A2E8-4EC7-8BB4-CAB7F69F3AD3}" type="pres">
      <dgm:prSet presAssocID="{9B3B3C3F-DA8D-4D5D-9062-AB6CFD67AB37}" presName="sibTrans" presStyleLbl="sibTrans2D1" presStyleIdx="1" presStyleCnt="8"/>
      <dgm:spPr/>
    </dgm:pt>
    <dgm:pt modelId="{67DAB7FD-B463-4D04-B850-8B571E604D47}" type="pres">
      <dgm:prSet presAssocID="{9B3B3C3F-DA8D-4D5D-9062-AB6CFD67AB37}" presName="connectorText" presStyleLbl="sibTrans2D1" presStyleIdx="1" presStyleCnt="8"/>
      <dgm:spPr/>
    </dgm:pt>
    <dgm:pt modelId="{F27AB95B-EF10-4C49-85AB-EA6F8719E5B0}" type="pres">
      <dgm:prSet presAssocID="{139E11A3-5671-4226-8A41-70CA1AC2492C}" presName="node" presStyleLbl="node1" presStyleIdx="2" presStyleCnt="8" custScaleX="116296" custScaleY="102765">
        <dgm:presLayoutVars>
          <dgm:bulletEnabled val="1"/>
        </dgm:presLayoutVars>
      </dgm:prSet>
      <dgm:spPr/>
    </dgm:pt>
    <dgm:pt modelId="{5AC01762-3F08-4FDF-93A0-65F3DB3D20FD}" type="pres">
      <dgm:prSet presAssocID="{9DD8169F-AF18-4DEE-8414-38533240E983}" presName="sibTrans" presStyleLbl="sibTrans2D1" presStyleIdx="2" presStyleCnt="8"/>
      <dgm:spPr/>
    </dgm:pt>
    <dgm:pt modelId="{B4D14106-AC4E-42BA-B23D-B69CED1B5388}" type="pres">
      <dgm:prSet presAssocID="{9DD8169F-AF18-4DEE-8414-38533240E983}" presName="connectorText" presStyleLbl="sibTrans2D1" presStyleIdx="2" presStyleCnt="8"/>
      <dgm:spPr/>
    </dgm:pt>
    <dgm:pt modelId="{F35A191E-61E9-4EE9-ABDE-E6780CEC3399}" type="pres">
      <dgm:prSet presAssocID="{65CDF8C2-2217-461A-B538-2AF232659C3E}" presName="node" presStyleLbl="node1" presStyleIdx="3" presStyleCnt="8">
        <dgm:presLayoutVars>
          <dgm:bulletEnabled val="1"/>
        </dgm:presLayoutVars>
      </dgm:prSet>
      <dgm:spPr/>
    </dgm:pt>
    <dgm:pt modelId="{A5FE4275-006D-4388-BF13-52AFABD60B41}" type="pres">
      <dgm:prSet presAssocID="{42F48983-BD91-43C9-AFD7-4BAF45EF2B55}" presName="sibTrans" presStyleLbl="sibTrans2D1" presStyleIdx="3" presStyleCnt="8"/>
      <dgm:spPr/>
    </dgm:pt>
    <dgm:pt modelId="{26666138-A8E0-49D7-86B5-FA8480E5C59C}" type="pres">
      <dgm:prSet presAssocID="{42F48983-BD91-43C9-AFD7-4BAF45EF2B55}" presName="connectorText" presStyleLbl="sibTrans2D1" presStyleIdx="3" presStyleCnt="8"/>
      <dgm:spPr/>
    </dgm:pt>
    <dgm:pt modelId="{2B5A4289-5B6F-40D4-8BDA-2378A874D20A}" type="pres">
      <dgm:prSet presAssocID="{9A34CF98-F74D-4287-BFCA-9C4F4FA4C303}" presName="node" presStyleLbl="node1" presStyleIdx="4" presStyleCnt="8" custScaleX="106869">
        <dgm:presLayoutVars>
          <dgm:bulletEnabled val="1"/>
        </dgm:presLayoutVars>
      </dgm:prSet>
      <dgm:spPr/>
    </dgm:pt>
    <dgm:pt modelId="{466AB354-3E7F-4A6F-88EC-6D0234802A6B}" type="pres">
      <dgm:prSet presAssocID="{507D871C-DF1C-4CD6-A1CF-64685F2A80CF}" presName="sibTrans" presStyleLbl="sibTrans2D1" presStyleIdx="4" presStyleCnt="8"/>
      <dgm:spPr/>
    </dgm:pt>
    <dgm:pt modelId="{14E0446F-6523-4B98-861D-044DB0CD8803}" type="pres">
      <dgm:prSet presAssocID="{507D871C-DF1C-4CD6-A1CF-64685F2A80CF}" presName="connectorText" presStyleLbl="sibTrans2D1" presStyleIdx="4" presStyleCnt="8"/>
      <dgm:spPr/>
    </dgm:pt>
    <dgm:pt modelId="{54E9C8BF-A13F-4C4E-BC5F-4F05F9C6D5B7}" type="pres">
      <dgm:prSet presAssocID="{510BB062-EBB5-471B-AEC8-E7F140C28916}" presName="node" presStyleLbl="node1" presStyleIdx="5" presStyleCnt="8">
        <dgm:presLayoutVars>
          <dgm:bulletEnabled val="1"/>
        </dgm:presLayoutVars>
      </dgm:prSet>
      <dgm:spPr/>
    </dgm:pt>
    <dgm:pt modelId="{A859D08A-483B-42A7-A2D3-432B43F163AD}" type="pres">
      <dgm:prSet presAssocID="{5F96E45D-308B-423D-93EF-A000D5ED3F1D}" presName="sibTrans" presStyleLbl="sibTrans2D1" presStyleIdx="5" presStyleCnt="8"/>
      <dgm:spPr/>
    </dgm:pt>
    <dgm:pt modelId="{AE67F39F-3E41-409A-97F8-16F35E2A1EB3}" type="pres">
      <dgm:prSet presAssocID="{5F96E45D-308B-423D-93EF-A000D5ED3F1D}" presName="connectorText" presStyleLbl="sibTrans2D1" presStyleIdx="5" presStyleCnt="8"/>
      <dgm:spPr/>
    </dgm:pt>
    <dgm:pt modelId="{75C4706E-ACF7-4B08-9581-9CFEB623581F}" type="pres">
      <dgm:prSet presAssocID="{AA60BCDC-E3BB-4035-9702-E076CAC7BF83}" presName="node" presStyleLbl="node1" presStyleIdx="6" presStyleCnt="8">
        <dgm:presLayoutVars>
          <dgm:bulletEnabled val="1"/>
        </dgm:presLayoutVars>
      </dgm:prSet>
      <dgm:spPr/>
    </dgm:pt>
    <dgm:pt modelId="{4BF4687C-C04B-4085-8AF4-9BA93AE41B28}" type="pres">
      <dgm:prSet presAssocID="{69F0114C-46D3-40A1-A930-A61715D2ABF2}" presName="sibTrans" presStyleLbl="sibTrans2D1" presStyleIdx="6" presStyleCnt="8"/>
      <dgm:spPr/>
    </dgm:pt>
    <dgm:pt modelId="{573F0359-9400-4C13-AD59-C9525705A247}" type="pres">
      <dgm:prSet presAssocID="{69F0114C-46D3-40A1-A930-A61715D2ABF2}" presName="connectorText" presStyleLbl="sibTrans2D1" presStyleIdx="6" presStyleCnt="8"/>
      <dgm:spPr/>
    </dgm:pt>
    <dgm:pt modelId="{12C86C56-83B5-4A02-A512-2EFA9C579DC2}" type="pres">
      <dgm:prSet presAssocID="{A9D6B81D-CEA3-4F27-AF26-DD5D62027EDA}" presName="node" presStyleLbl="node1" presStyleIdx="7" presStyleCnt="8">
        <dgm:presLayoutVars>
          <dgm:bulletEnabled val="1"/>
        </dgm:presLayoutVars>
      </dgm:prSet>
      <dgm:spPr/>
    </dgm:pt>
    <dgm:pt modelId="{9C1CA5C5-B676-459C-8338-633A30AEA036}" type="pres">
      <dgm:prSet presAssocID="{71FA631F-71CB-489A-8F0B-8FC3202C7C37}" presName="sibTrans" presStyleLbl="sibTrans2D1" presStyleIdx="7" presStyleCnt="8"/>
      <dgm:spPr/>
    </dgm:pt>
    <dgm:pt modelId="{44DB886A-058B-4F10-9D2F-90DC6F24F472}" type="pres">
      <dgm:prSet presAssocID="{71FA631F-71CB-489A-8F0B-8FC3202C7C37}" presName="connectorText" presStyleLbl="sibTrans2D1" presStyleIdx="7" presStyleCnt="8"/>
      <dgm:spPr/>
    </dgm:pt>
  </dgm:ptLst>
  <dgm:cxnLst>
    <dgm:cxn modelId="{BEDDC403-0740-4117-88A6-84AD4FA45B21}" type="presOf" srcId="{A9D6B81D-CEA3-4F27-AF26-DD5D62027EDA}" destId="{12C86C56-83B5-4A02-A512-2EFA9C579DC2}" srcOrd="0" destOrd="0" presId="urn:microsoft.com/office/officeart/2005/8/layout/cycle2"/>
    <dgm:cxn modelId="{8C35FE10-9845-4C25-83CF-538AD85D457D}" type="presOf" srcId="{42F48983-BD91-43C9-AFD7-4BAF45EF2B55}" destId="{A5FE4275-006D-4388-BF13-52AFABD60B41}" srcOrd="0" destOrd="0" presId="urn:microsoft.com/office/officeart/2005/8/layout/cycle2"/>
    <dgm:cxn modelId="{B01AF513-4282-4DA9-BF7E-E6825AD3E784}" type="presOf" srcId="{69F0114C-46D3-40A1-A930-A61715D2ABF2}" destId="{4BF4687C-C04B-4085-8AF4-9BA93AE41B28}" srcOrd="0" destOrd="0" presId="urn:microsoft.com/office/officeart/2005/8/layout/cycle2"/>
    <dgm:cxn modelId="{716E3124-E662-4C7D-A369-97209FE7CE2A}" type="presOf" srcId="{71FA631F-71CB-489A-8F0B-8FC3202C7C37}" destId="{44DB886A-058B-4F10-9D2F-90DC6F24F472}" srcOrd="1" destOrd="0" presId="urn:microsoft.com/office/officeart/2005/8/layout/cycle2"/>
    <dgm:cxn modelId="{32BBD02D-0221-4D04-9891-A0B91AD21278}" type="presOf" srcId="{00E3E271-2751-4A18-B2B5-9F4061E6D0AD}" destId="{59D1B893-9A0D-4A5D-9573-62D6E94583BC}" srcOrd="1" destOrd="0" presId="urn:microsoft.com/office/officeart/2005/8/layout/cycle2"/>
    <dgm:cxn modelId="{7899F82D-7660-4626-90BF-D4A594B1064F}" type="presOf" srcId="{507D871C-DF1C-4CD6-A1CF-64685F2A80CF}" destId="{14E0446F-6523-4B98-861D-044DB0CD8803}" srcOrd="1" destOrd="0" presId="urn:microsoft.com/office/officeart/2005/8/layout/cycle2"/>
    <dgm:cxn modelId="{D7FFB839-A22A-4B15-9035-6B266DAD3D20}" srcId="{FF05D3B7-93C5-412F-83F5-7D317A790CE9}" destId="{F6A014D9-AAF3-4B42-993A-F33D9EB72065}" srcOrd="1" destOrd="0" parTransId="{C0A2E87B-7F24-44F4-9674-24244E2E5434}" sibTransId="{9B3B3C3F-DA8D-4D5D-9062-AB6CFD67AB37}"/>
    <dgm:cxn modelId="{FB04BC5F-38D1-4A09-9ABF-591DD9358CE1}" type="presOf" srcId="{9DD8169F-AF18-4DEE-8414-38533240E983}" destId="{5AC01762-3F08-4FDF-93A0-65F3DB3D20FD}" srcOrd="0" destOrd="0" presId="urn:microsoft.com/office/officeart/2005/8/layout/cycle2"/>
    <dgm:cxn modelId="{D3AC3260-CCE5-41F3-8C41-A0F9806164FC}" srcId="{FF05D3B7-93C5-412F-83F5-7D317A790CE9}" destId="{AA60BCDC-E3BB-4035-9702-E076CAC7BF83}" srcOrd="6" destOrd="0" parTransId="{38918679-6A4F-410C-88C4-74BD04F79122}" sibTransId="{69F0114C-46D3-40A1-A930-A61715D2ABF2}"/>
    <dgm:cxn modelId="{DEB64944-F51D-49BA-B42C-9E79AE505458}" type="presOf" srcId="{F6A014D9-AAF3-4B42-993A-F33D9EB72065}" destId="{2DB711EE-0F30-4018-85FF-8FA8F44215E3}" srcOrd="0" destOrd="0" presId="urn:microsoft.com/office/officeart/2005/8/layout/cycle2"/>
    <dgm:cxn modelId="{CBF1696D-CDB7-4741-89DB-8DDDB9129D90}" type="presOf" srcId="{36706DFB-BC85-434D-8C7C-4BB9FC8114C8}" destId="{CFF536D2-5B36-4825-840D-C8F422DFB3B5}" srcOrd="0" destOrd="0" presId="urn:microsoft.com/office/officeart/2005/8/layout/cycle2"/>
    <dgm:cxn modelId="{CB064255-D52F-441B-BCC1-89B80D246E08}" srcId="{FF05D3B7-93C5-412F-83F5-7D317A790CE9}" destId="{9A34CF98-F74D-4287-BFCA-9C4F4FA4C303}" srcOrd="4" destOrd="0" parTransId="{7487D161-A4EB-470A-8C3A-92CE9D9B9191}" sibTransId="{507D871C-DF1C-4CD6-A1CF-64685F2A80CF}"/>
    <dgm:cxn modelId="{74E8A65A-F497-44A8-9AED-41E2028FB6BC}" srcId="{FF05D3B7-93C5-412F-83F5-7D317A790CE9}" destId="{510BB062-EBB5-471B-AEC8-E7F140C28916}" srcOrd="5" destOrd="0" parTransId="{4C7AA6C1-3FD0-4549-835C-09D57989A85E}" sibTransId="{5F96E45D-308B-423D-93EF-A000D5ED3F1D}"/>
    <dgm:cxn modelId="{AE50757D-80B7-4F01-800F-ED905F7BA663}" type="presOf" srcId="{9DD8169F-AF18-4DEE-8414-38533240E983}" destId="{B4D14106-AC4E-42BA-B23D-B69CED1B5388}" srcOrd="1" destOrd="0" presId="urn:microsoft.com/office/officeart/2005/8/layout/cycle2"/>
    <dgm:cxn modelId="{6F87B67E-F91B-403C-9332-680134F9C6EE}" srcId="{FF05D3B7-93C5-412F-83F5-7D317A790CE9}" destId="{139E11A3-5671-4226-8A41-70CA1AC2492C}" srcOrd="2" destOrd="0" parTransId="{BD4F42AB-BED1-470F-B7F4-16D4453CD4A3}" sibTransId="{9DD8169F-AF18-4DEE-8414-38533240E983}"/>
    <dgm:cxn modelId="{855D2883-59C6-4CEE-BAFA-55C2F74515CA}" type="presOf" srcId="{9A34CF98-F74D-4287-BFCA-9C4F4FA4C303}" destId="{2B5A4289-5B6F-40D4-8BDA-2378A874D20A}" srcOrd="0" destOrd="0" presId="urn:microsoft.com/office/officeart/2005/8/layout/cycle2"/>
    <dgm:cxn modelId="{7CDE2798-5E2D-480A-8189-E5454A379C4E}" type="presOf" srcId="{507D871C-DF1C-4CD6-A1CF-64685F2A80CF}" destId="{466AB354-3E7F-4A6F-88EC-6D0234802A6B}" srcOrd="0" destOrd="0" presId="urn:microsoft.com/office/officeart/2005/8/layout/cycle2"/>
    <dgm:cxn modelId="{4D650BA1-F262-4C89-9F7A-223EC6E61E60}" type="presOf" srcId="{69F0114C-46D3-40A1-A930-A61715D2ABF2}" destId="{573F0359-9400-4C13-AD59-C9525705A247}" srcOrd="1" destOrd="0" presId="urn:microsoft.com/office/officeart/2005/8/layout/cycle2"/>
    <dgm:cxn modelId="{18CA4CB0-0DC0-4CAA-A077-71040A883B15}" srcId="{FF05D3B7-93C5-412F-83F5-7D317A790CE9}" destId="{36706DFB-BC85-434D-8C7C-4BB9FC8114C8}" srcOrd="0" destOrd="0" parTransId="{DB28BF10-D279-4E65-8F58-8C6BF14F2F09}" sibTransId="{00E3E271-2751-4A18-B2B5-9F4061E6D0AD}"/>
    <dgm:cxn modelId="{B46802B3-C9E7-4A9A-9D2E-E24AF46001C2}" type="presOf" srcId="{9B3B3C3F-DA8D-4D5D-9062-AB6CFD67AB37}" destId="{AF02F737-A2E8-4EC7-8BB4-CAB7F69F3AD3}" srcOrd="0" destOrd="0" presId="urn:microsoft.com/office/officeart/2005/8/layout/cycle2"/>
    <dgm:cxn modelId="{61058ABB-E698-486C-A780-652F980D1E8C}" type="presOf" srcId="{510BB062-EBB5-471B-AEC8-E7F140C28916}" destId="{54E9C8BF-A13F-4C4E-BC5F-4F05F9C6D5B7}" srcOrd="0" destOrd="0" presId="urn:microsoft.com/office/officeart/2005/8/layout/cycle2"/>
    <dgm:cxn modelId="{32EABEBE-C4E2-40FB-98BE-98218215FC39}" type="presOf" srcId="{5F96E45D-308B-423D-93EF-A000D5ED3F1D}" destId="{AE67F39F-3E41-409A-97F8-16F35E2A1EB3}" srcOrd="1" destOrd="0" presId="urn:microsoft.com/office/officeart/2005/8/layout/cycle2"/>
    <dgm:cxn modelId="{96EEB8BF-CE18-4C2D-9093-4759E17B0F26}" type="presOf" srcId="{FF05D3B7-93C5-412F-83F5-7D317A790CE9}" destId="{D5510FEA-D198-4F4F-B171-D5E3AFF9AADC}" srcOrd="0" destOrd="0" presId="urn:microsoft.com/office/officeart/2005/8/layout/cycle2"/>
    <dgm:cxn modelId="{9207A3C0-FB9B-46CE-A2FE-5192244E803D}" type="presOf" srcId="{42F48983-BD91-43C9-AFD7-4BAF45EF2B55}" destId="{26666138-A8E0-49D7-86B5-FA8480E5C59C}" srcOrd="1" destOrd="0" presId="urn:microsoft.com/office/officeart/2005/8/layout/cycle2"/>
    <dgm:cxn modelId="{9AF21ACE-45E9-4AF2-83AC-279036BE62EF}" type="presOf" srcId="{65CDF8C2-2217-461A-B538-2AF232659C3E}" destId="{F35A191E-61E9-4EE9-ABDE-E6780CEC3399}" srcOrd="0" destOrd="0" presId="urn:microsoft.com/office/officeart/2005/8/layout/cycle2"/>
    <dgm:cxn modelId="{60DE76D8-5215-4626-87E2-75FD6E331A3C}" type="presOf" srcId="{71FA631F-71CB-489A-8F0B-8FC3202C7C37}" destId="{9C1CA5C5-B676-459C-8338-633A30AEA036}" srcOrd="0" destOrd="0" presId="urn:microsoft.com/office/officeart/2005/8/layout/cycle2"/>
    <dgm:cxn modelId="{716639DA-65BB-4E7D-B950-2D4313996FAB}" type="presOf" srcId="{AA60BCDC-E3BB-4035-9702-E076CAC7BF83}" destId="{75C4706E-ACF7-4B08-9581-9CFEB623581F}" srcOrd="0" destOrd="0" presId="urn:microsoft.com/office/officeart/2005/8/layout/cycle2"/>
    <dgm:cxn modelId="{70F373E2-E785-4CDE-BAEA-7F00E29CEAD5}" type="presOf" srcId="{9B3B3C3F-DA8D-4D5D-9062-AB6CFD67AB37}" destId="{67DAB7FD-B463-4D04-B850-8B571E604D47}" srcOrd="1" destOrd="0" presId="urn:microsoft.com/office/officeart/2005/8/layout/cycle2"/>
    <dgm:cxn modelId="{73E50EEA-527F-4D5F-A10D-022257F873DA}" type="presOf" srcId="{5F96E45D-308B-423D-93EF-A000D5ED3F1D}" destId="{A859D08A-483B-42A7-A2D3-432B43F163AD}" srcOrd="0" destOrd="0" presId="urn:microsoft.com/office/officeart/2005/8/layout/cycle2"/>
    <dgm:cxn modelId="{78A682EB-C56B-4A76-940E-1F05E4FD1651}" type="presOf" srcId="{00E3E271-2751-4A18-B2B5-9F4061E6D0AD}" destId="{AF9D7FB4-10E0-4F65-8BD3-E6B5516DE7E7}" srcOrd="0" destOrd="0" presId="urn:microsoft.com/office/officeart/2005/8/layout/cycle2"/>
    <dgm:cxn modelId="{A1EE3AF9-6D71-4056-8381-B5700BD99921}" type="presOf" srcId="{139E11A3-5671-4226-8A41-70CA1AC2492C}" destId="{F27AB95B-EF10-4C49-85AB-EA6F8719E5B0}" srcOrd="0" destOrd="0" presId="urn:microsoft.com/office/officeart/2005/8/layout/cycle2"/>
    <dgm:cxn modelId="{FBFE4FFB-3A38-49B7-AF48-BAE6C9707844}" srcId="{FF05D3B7-93C5-412F-83F5-7D317A790CE9}" destId="{A9D6B81D-CEA3-4F27-AF26-DD5D62027EDA}" srcOrd="7" destOrd="0" parTransId="{21942D3C-46C5-4EC8-93F6-528B495369E0}" sibTransId="{71FA631F-71CB-489A-8F0B-8FC3202C7C37}"/>
    <dgm:cxn modelId="{3965FBFF-632B-453E-BC79-43FB158F771D}" srcId="{FF05D3B7-93C5-412F-83F5-7D317A790CE9}" destId="{65CDF8C2-2217-461A-B538-2AF232659C3E}" srcOrd="3" destOrd="0" parTransId="{9151E184-F321-488A-B32F-7EE6EDAD6F0A}" sibTransId="{42F48983-BD91-43C9-AFD7-4BAF45EF2B55}"/>
    <dgm:cxn modelId="{B2E8DF43-24E0-439F-8D7E-1E20A7DE950A}" type="presParOf" srcId="{D5510FEA-D198-4F4F-B171-D5E3AFF9AADC}" destId="{CFF536D2-5B36-4825-840D-C8F422DFB3B5}" srcOrd="0" destOrd="0" presId="urn:microsoft.com/office/officeart/2005/8/layout/cycle2"/>
    <dgm:cxn modelId="{276EDFAE-C98C-4F36-987C-5B20581C2EDC}" type="presParOf" srcId="{D5510FEA-D198-4F4F-B171-D5E3AFF9AADC}" destId="{AF9D7FB4-10E0-4F65-8BD3-E6B5516DE7E7}" srcOrd="1" destOrd="0" presId="urn:microsoft.com/office/officeart/2005/8/layout/cycle2"/>
    <dgm:cxn modelId="{62A69901-2C46-4499-86F9-6221040111C8}" type="presParOf" srcId="{AF9D7FB4-10E0-4F65-8BD3-E6B5516DE7E7}" destId="{59D1B893-9A0D-4A5D-9573-62D6E94583BC}" srcOrd="0" destOrd="0" presId="urn:microsoft.com/office/officeart/2005/8/layout/cycle2"/>
    <dgm:cxn modelId="{FFF4D492-DC1B-4665-A8F6-905C7432A56E}" type="presParOf" srcId="{D5510FEA-D198-4F4F-B171-D5E3AFF9AADC}" destId="{2DB711EE-0F30-4018-85FF-8FA8F44215E3}" srcOrd="2" destOrd="0" presId="urn:microsoft.com/office/officeart/2005/8/layout/cycle2"/>
    <dgm:cxn modelId="{7514714A-57A5-4627-AA4B-1A84DA588060}" type="presParOf" srcId="{D5510FEA-D198-4F4F-B171-D5E3AFF9AADC}" destId="{AF02F737-A2E8-4EC7-8BB4-CAB7F69F3AD3}" srcOrd="3" destOrd="0" presId="urn:microsoft.com/office/officeart/2005/8/layout/cycle2"/>
    <dgm:cxn modelId="{FF1CA06F-D549-4970-AD36-1C143BB9A392}" type="presParOf" srcId="{AF02F737-A2E8-4EC7-8BB4-CAB7F69F3AD3}" destId="{67DAB7FD-B463-4D04-B850-8B571E604D47}" srcOrd="0" destOrd="0" presId="urn:microsoft.com/office/officeart/2005/8/layout/cycle2"/>
    <dgm:cxn modelId="{93EE62D0-60F8-4AC4-82CA-53D8C0279E76}" type="presParOf" srcId="{D5510FEA-D198-4F4F-B171-D5E3AFF9AADC}" destId="{F27AB95B-EF10-4C49-85AB-EA6F8719E5B0}" srcOrd="4" destOrd="0" presId="urn:microsoft.com/office/officeart/2005/8/layout/cycle2"/>
    <dgm:cxn modelId="{B65FFBC6-8F5C-4413-833F-6F267630240F}" type="presParOf" srcId="{D5510FEA-D198-4F4F-B171-D5E3AFF9AADC}" destId="{5AC01762-3F08-4FDF-93A0-65F3DB3D20FD}" srcOrd="5" destOrd="0" presId="urn:microsoft.com/office/officeart/2005/8/layout/cycle2"/>
    <dgm:cxn modelId="{8E6FABFF-D79D-4193-9FA0-D10AF686A293}" type="presParOf" srcId="{5AC01762-3F08-4FDF-93A0-65F3DB3D20FD}" destId="{B4D14106-AC4E-42BA-B23D-B69CED1B5388}" srcOrd="0" destOrd="0" presId="urn:microsoft.com/office/officeart/2005/8/layout/cycle2"/>
    <dgm:cxn modelId="{4152DDF4-FB8A-466C-9F53-B23A1797941B}" type="presParOf" srcId="{D5510FEA-D198-4F4F-B171-D5E3AFF9AADC}" destId="{F35A191E-61E9-4EE9-ABDE-E6780CEC3399}" srcOrd="6" destOrd="0" presId="urn:microsoft.com/office/officeart/2005/8/layout/cycle2"/>
    <dgm:cxn modelId="{4E17F75A-DA0D-43A8-8371-13EC8C349032}" type="presParOf" srcId="{D5510FEA-D198-4F4F-B171-D5E3AFF9AADC}" destId="{A5FE4275-006D-4388-BF13-52AFABD60B41}" srcOrd="7" destOrd="0" presId="urn:microsoft.com/office/officeart/2005/8/layout/cycle2"/>
    <dgm:cxn modelId="{F4AD1091-D3F7-451D-AFB6-EC46A79BB6FF}" type="presParOf" srcId="{A5FE4275-006D-4388-BF13-52AFABD60B41}" destId="{26666138-A8E0-49D7-86B5-FA8480E5C59C}" srcOrd="0" destOrd="0" presId="urn:microsoft.com/office/officeart/2005/8/layout/cycle2"/>
    <dgm:cxn modelId="{B13EF17B-0FC4-4443-9995-8BBFD62FDF91}" type="presParOf" srcId="{D5510FEA-D198-4F4F-B171-D5E3AFF9AADC}" destId="{2B5A4289-5B6F-40D4-8BDA-2378A874D20A}" srcOrd="8" destOrd="0" presId="urn:microsoft.com/office/officeart/2005/8/layout/cycle2"/>
    <dgm:cxn modelId="{175CD18F-C5BB-459B-875D-0AA0C0C3E889}" type="presParOf" srcId="{D5510FEA-D198-4F4F-B171-D5E3AFF9AADC}" destId="{466AB354-3E7F-4A6F-88EC-6D0234802A6B}" srcOrd="9" destOrd="0" presId="urn:microsoft.com/office/officeart/2005/8/layout/cycle2"/>
    <dgm:cxn modelId="{804E6507-9E62-453D-A47E-A2E6275EE542}" type="presParOf" srcId="{466AB354-3E7F-4A6F-88EC-6D0234802A6B}" destId="{14E0446F-6523-4B98-861D-044DB0CD8803}" srcOrd="0" destOrd="0" presId="urn:microsoft.com/office/officeart/2005/8/layout/cycle2"/>
    <dgm:cxn modelId="{9270A0DA-9B38-483B-983D-C5065031DB8B}" type="presParOf" srcId="{D5510FEA-D198-4F4F-B171-D5E3AFF9AADC}" destId="{54E9C8BF-A13F-4C4E-BC5F-4F05F9C6D5B7}" srcOrd="10" destOrd="0" presId="urn:microsoft.com/office/officeart/2005/8/layout/cycle2"/>
    <dgm:cxn modelId="{9C3A52BE-D7BB-47E9-91B4-892ADC776E4A}" type="presParOf" srcId="{D5510FEA-D198-4F4F-B171-D5E3AFF9AADC}" destId="{A859D08A-483B-42A7-A2D3-432B43F163AD}" srcOrd="11" destOrd="0" presId="urn:microsoft.com/office/officeart/2005/8/layout/cycle2"/>
    <dgm:cxn modelId="{C599B2D1-3072-4194-AAD6-5DFC635DE0DB}" type="presParOf" srcId="{A859D08A-483B-42A7-A2D3-432B43F163AD}" destId="{AE67F39F-3E41-409A-97F8-16F35E2A1EB3}" srcOrd="0" destOrd="0" presId="urn:microsoft.com/office/officeart/2005/8/layout/cycle2"/>
    <dgm:cxn modelId="{E341B7D2-13EC-491F-8524-63B1AEF5FCFF}" type="presParOf" srcId="{D5510FEA-D198-4F4F-B171-D5E3AFF9AADC}" destId="{75C4706E-ACF7-4B08-9581-9CFEB623581F}" srcOrd="12" destOrd="0" presId="urn:microsoft.com/office/officeart/2005/8/layout/cycle2"/>
    <dgm:cxn modelId="{8D315CC0-1D4C-49BE-895B-D744654FA3CA}" type="presParOf" srcId="{D5510FEA-D198-4F4F-B171-D5E3AFF9AADC}" destId="{4BF4687C-C04B-4085-8AF4-9BA93AE41B28}" srcOrd="13" destOrd="0" presId="urn:microsoft.com/office/officeart/2005/8/layout/cycle2"/>
    <dgm:cxn modelId="{1F3DEE03-E5AC-46A6-A45E-D71714C8F58F}" type="presParOf" srcId="{4BF4687C-C04B-4085-8AF4-9BA93AE41B28}" destId="{573F0359-9400-4C13-AD59-C9525705A247}" srcOrd="0" destOrd="0" presId="urn:microsoft.com/office/officeart/2005/8/layout/cycle2"/>
    <dgm:cxn modelId="{73AFCD89-AA5F-483F-8DC0-3CFAE61ABE51}" type="presParOf" srcId="{D5510FEA-D198-4F4F-B171-D5E3AFF9AADC}" destId="{12C86C56-83B5-4A02-A512-2EFA9C579DC2}" srcOrd="14" destOrd="0" presId="urn:microsoft.com/office/officeart/2005/8/layout/cycle2"/>
    <dgm:cxn modelId="{472FB372-8025-4543-B5E1-A4F0405FC2E7}" type="presParOf" srcId="{D5510FEA-D198-4F4F-B171-D5E3AFF9AADC}" destId="{9C1CA5C5-B676-459C-8338-633A30AEA036}" srcOrd="15" destOrd="0" presId="urn:microsoft.com/office/officeart/2005/8/layout/cycle2"/>
    <dgm:cxn modelId="{241F344D-91F5-4D1F-8F9F-AE69D7165AFF}" type="presParOf" srcId="{9C1CA5C5-B676-459C-8338-633A30AEA036}" destId="{44DB886A-058B-4F10-9D2F-90DC6F24F47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284DF-543B-4ED7-8C1A-199C53EB71D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CD9EF297-04B3-447C-9091-952CD6B96483}">
      <dgm:prSet phldrT="[Texto]" custT="1"/>
      <dgm:spPr>
        <a:solidFill>
          <a:srgbClr val="12ABE3"/>
        </a:solidFill>
        <a:ln>
          <a:noFill/>
        </a:ln>
      </dgm:spPr>
      <dgm:t>
        <a:bodyPr/>
        <a:lstStyle/>
        <a:p>
          <a:r>
            <a:rPr lang="es-ES" sz="1400" b="1" dirty="0">
              <a:latin typeface="Avenir Next LT Pro Demi" panose="020B0704020202020204" pitchFamily="34" charset="0"/>
            </a:rPr>
            <a:t>Intersectorialidad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205CA400-D9CA-4E1C-B241-1838F58D7423}" type="parTrans" cxnId="{4A8BC2AA-AEF5-4CC7-9123-7C3569ACD55C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38CDB64E-A0D3-4BEB-A52C-AF67A27E97D4}" type="sibTrans" cxnId="{4A8BC2AA-AEF5-4CC7-9123-7C3569ACD55C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69EFC74E-5A44-4BB0-AD01-374B905796D7}">
      <dgm:prSet phldrT="[Texto]" custT="1"/>
      <dgm:spPr>
        <a:solidFill>
          <a:srgbClr val="2A578A"/>
        </a:solidFill>
        <a:ln>
          <a:noFill/>
        </a:ln>
      </dgm:spPr>
      <dgm:t>
        <a:bodyPr/>
        <a:lstStyle/>
        <a:p>
          <a:r>
            <a:rPr lang="es-MX" sz="1400" b="1" dirty="0">
              <a:latin typeface="Avenir Next LT Pro Demi" panose="020B0704020202020204" pitchFamily="34" charset="0"/>
            </a:rPr>
            <a:t>Derechos humanos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DBDD6F9F-A04C-4156-92DD-912EE4FED0F6}" type="parTrans" cxnId="{470D3833-C441-4D32-9889-EC52B5DCA7AB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7F853DF5-5654-483D-9122-93A89B249728}" type="sibTrans" cxnId="{470D3833-C441-4D32-9889-EC52B5DCA7AB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D4E3550B-65E6-460D-9E7E-4DF8BADF121C}">
      <dgm:prSet phldrT="[Texto]" custT="1"/>
      <dgm:spPr>
        <a:solidFill>
          <a:srgbClr val="12ABE3"/>
        </a:solidFill>
        <a:ln>
          <a:noFill/>
        </a:ln>
      </dgm:spPr>
      <dgm:t>
        <a:bodyPr/>
        <a:lstStyle/>
        <a:p>
          <a:r>
            <a:rPr lang="es-PA" sz="1400" b="1" dirty="0">
              <a:latin typeface="Avenir Next LT Pro Demi" panose="020B0704020202020204" pitchFamily="34" charset="0"/>
            </a:rPr>
            <a:t>Corresponsabilidad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BFCA8AB5-BF57-43AD-A937-06E7C9A76A91}" type="parTrans" cxnId="{AF1E3BF5-42AC-4FE3-886F-D501ABBFCC1E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D131707E-330E-41C5-B53D-63C72B4B8FF2}" type="sibTrans" cxnId="{AF1E3BF5-42AC-4FE3-886F-D501ABBFCC1E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43352FC3-7E3B-428A-ADA6-B7B4B08DDF30}">
      <dgm:prSet custT="1"/>
      <dgm:spPr>
        <a:solidFill>
          <a:srgbClr val="2A578A"/>
        </a:solidFill>
        <a:ln>
          <a:noFill/>
        </a:ln>
      </dgm:spPr>
      <dgm:t>
        <a:bodyPr/>
        <a:lstStyle/>
        <a:p>
          <a:r>
            <a:rPr lang="es-PA" sz="1400" b="1" dirty="0">
              <a:latin typeface="Avenir Next LT Pro Demi" panose="020B0704020202020204" pitchFamily="34" charset="0"/>
            </a:rPr>
            <a:t>Multiculturalidad 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F9483B14-D087-4DC3-A329-F96EA6C4E85A}" type="parTrans" cxnId="{376BA3E6-7C32-417C-BF68-66B78337217A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159B0A66-7FA3-4D2D-904A-CC0ED258B26F}" type="sibTrans" cxnId="{376BA3E6-7C32-417C-BF68-66B78337217A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02150591-EDDC-4783-AC9E-8BC840B44A4B}">
      <dgm:prSet custT="1"/>
      <dgm:spPr>
        <a:solidFill>
          <a:srgbClr val="12ABE3"/>
        </a:solidFill>
        <a:ln>
          <a:noFill/>
        </a:ln>
      </dgm:spPr>
      <dgm:t>
        <a:bodyPr/>
        <a:lstStyle/>
        <a:p>
          <a:r>
            <a:rPr lang="es-PA" sz="1400" b="1" dirty="0">
              <a:latin typeface="Avenir Next LT Pro Demi" panose="020B0704020202020204" pitchFamily="34" charset="0"/>
            </a:rPr>
            <a:t>Enfoque de género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CADA0E3F-8ABD-4B29-8EBD-CB7E4F71C082}" type="parTrans" cxnId="{15381720-C62B-48F5-8284-2FF0DCA4F268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C2D73423-BFCF-4D3F-A378-D2CE3284C76B}" type="sibTrans" cxnId="{15381720-C62B-48F5-8284-2FF0DCA4F268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9BE9C6D0-A610-49A9-A637-F8FB64A100E2}">
      <dgm:prSet custT="1"/>
      <dgm:spPr>
        <a:solidFill>
          <a:srgbClr val="2A578A"/>
        </a:solidFill>
        <a:ln>
          <a:noFill/>
        </a:ln>
      </dgm:spPr>
      <dgm:t>
        <a:bodyPr/>
        <a:lstStyle/>
        <a:p>
          <a:r>
            <a:rPr lang="es-PA" sz="1400" b="1" dirty="0">
              <a:latin typeface="Avenir Next LT Pro Demi" panose="020B0704020202020204" pitchFamily="34" charset="0"/>
            </a:rPr>
            <a:t>Monitoreo y seguimiento</a:t>
          </a:r>
          <a:endParaRPr lang="es-PA" sz="1400" dirty="0">
            <a:latin typeface="Avenir Next LT Pro Demi" panose="020B0704020202020204" pitchFamily="34" charset="0"/>
          </a:endParaRPr>
        </a:p>
      </dgm:t>
    </dgm:pt>
    <dgm:pt modelId="{1A142C43-D624-4868-A0D0-90DC1F2B2FDD}" type="parTrans" cxnId="{6A90F337-9002-4B2E-A227-584E52A7CA1B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AF4753C2-2FC1-4EF5-9306-D0829A809F40}" type="sibTrans" cxnId="{6A90F337-9002-4B2E-A227-584E52A7CA1B}">
      <dgm:prSet/>
      <dgm:spPr/>
      <dgm:t>
        <a:bodyPr/>
        <a:lstStyle/>
        <a:p>
          <a:endParaRPr lang="es-PA" sz="2400">
            <a:latin typeface="Avenir Next LT Pro Demi" panose="020B0704020202020204" pitchFamily="34" charset="0"/>
          </a:endParaRPr>
        </a:p>
      </dgm:t>
    </dgm:pt>
    <dgm:pt modelId="{8D5EC8E6-10A0-4350-89AF-B3D6854D7892}" type="pres">
      <dgm:prSet presAssocID="{D92284DF-543B-4ED7-8C1A-199C53EB71D6}" presName="Name0" presStyleCnt="0">
        <dgm:presLayoutVars>
          <dgm:dir/>
          <dgm:resizeHandles val="exact"/>
        </dgm:presLayoutVars>
      </dgm:prSet>
      <dgm:spPr/>
    </dgm:pt>
    <dgm:pt modelId="{DCE644C4-24DF-487E-832D-E67B16BCB2F1}" type="pres">
      <dgm:prSet presAssocID="{CD9EF297-04B3-447C-9091-952CD6B96483}" presName="parTxOnly" presStyleLbl="node1" presStyleIdx="0" presStyleCnt="6" custScaleX="74585" custScaleY="64959">
        <dgm:presLayoutVars>
          <dgm:bulletEnabled val="1"/>
        </dgm:presLayoutVars>
      </dgm:prSet>
      <dgm:spPr/>
    </dgm:pt>
    <dgm:pt modelId="{97CE3493-B5A0-416D-923C-282C320B22D6}" type="pres">
      <dgm:prSet presAssocID="{38CDB64E-A0D3-4BEB-A52C-AF67A27E97D4}" presName="parSpace" presStyleCnt="0"/>
      <dgm:spPr/>
    </dgm:pt>
    <dgm:pt modelId="{3175809C-D476-4EE4-8F57-413D5F6091A0}" type="pres">
      <dgm:prSet presAssocID="{69EFC74E-5A44-4BB0-AD01-374B905796D7}" presName="parTxOnly" presStyleLbl="node1" presStyleIdx="1" presStyleCnt="6" custScaleX="72313" custScaleY="64959">
        <dgm:presLayoutVars>
          <dgm:bulletEnabled val="1"/>
        </dgm:presLayoutVars>
      </dgm:prSet>
      <dgm:spPr/>
    </dgm:pt>
    <dgm:pt modelId="{5F895D41-C0C2-4903-9670-3721A67C3C9D}" type="pres">
      <dgm:prSet presAssocID="{7F853DF5-5654-483D-9122-93A89B249728}" presName="parSpace" presStyleCnt="0"/>
      <dgm:spPr/>
    </dgm:pt>
    <dgm:pt modelId="{F31CBA2C-B385-4E90-92B1-9EA2A3B49EA5}" type="pres">
      <dgm:prSet presAssocID="{D4E3550B-65E6-460D-9E7E-4DF8BADF121C}" presName="parTxOnly" presStyleLbl="node1" presStyleIdx="2" presStyleCnt="6" custScaleX="109473" custScaleY="64959">
        <dgm:presLayoutVars>
          <dgm:bulletEnabled val="1"/>
        </dgm:presLayoutVars>
      </dgm:prSet>
      <dgm:spPr/>
    </dgm:pt>
    <dgm:pt modelId="{8BFD21F3-C95D-4B08-9F19-26BCF3E06E3E}" type="pres">
      <dgm:prSet presAssocID="{D131707E-330E-41C5-B53D-63C72B4B8FF2}" presName="parSpace" presStyleCnt="0"/>
      <dgm:spPr/>
    </dgm:pt>
    <dgm:pt modelId="{B0F26E37-18F8-42C2-AF73-0CC503A2FD16}" type="pres">
      <dgm:prSet presAssocID="{43352FC3-7E3B-428A-ADA6-B7B4B08DDF30}" presName="parTxOnly" presStyleLbl="node1" presStyleIdx="3" presStyleCnt="6" custScaleX="97126" custScaleY="64959">
        <dgm:presLayoutVars>
          <dgm:bulletEnabled val="1"/>
        </dgm:presLayoutVars>
      </dgm:prSet>
      <dgm:spPr/>
    </dgm:pt>
    <dgm:pt modelId="{706D1761-F263-4416-B8F2-6E4E8AE34416}" type="pres">
      <dgm:prSet presAssocID="{159B0A66-7FA3-4D2D-904A-CC0ED258B26F}" presName="parSpace" presStyleCnt="0"/>
      <dgm:spPr/>
    </dgm:pt>
    <dgm:pt modelId="{094A4492-DD33-4B6F-B705-6B36FC74C559}" type="pres">
      <dgm:prSet presAssocID="{02150591-EDDC-4783-AC9E-8BC840B44A4B}" presName="parTxOnly" presStyleLbl="node1" presStyleIdx="4" presStyleCnt="6" custScaleX="73380" custScaleY="64959">
        <dgm:presLayoutVars>
          <dgm:bulletEnabled val="1"/>
        </dgm:presLayoutVars>
      </dgm:prSet>
      <dgm:spPr/>
    </dgm:pt>
    <dgm:pt modelId="{B871A1E1-F035-4AE8-A43C-304E70A75191}" type="pres">
      <dgm:prSet presAssocID="{C2D73423-BFCF-4D3F-A378-D2CE3284C76B}" presName="parSpace" presStyleCnt="0"/>
      <dgm:spPr/>
    </dgm:pt>
    <dgm:pt modelId="{36BEF08B-2171-410D-BCC5-C5B8F5CEDFA7}" type="pres">
      <dgm:prSet presAssocID="{9BE9C6D0-A610-49A9-A637-F8FB64A100E2}" presName="parTxOnly" presStyleLbl="node1" presStyleIdx="5" presStyleCnt="6" custScaleX="78363" custScaleY="64959">
        <dgm:presLayoutVars>
          <dgm:bulletEnabled val="1"/>
        </dgm:presLayoutVars>
      </dgm:prSet>
      <dgm:spPr/>
    </dgm:pt>
  </dgm:ptLst>
  <dgm:cxnLst>
    <dgm:cxn modelId="{15381720-C62B-48F5-8284-2FF0DCA4F268}" srcId="{D92284DF-543B-4ED7-8C1A-199C53EB71D6}" destId="{02150591-EDDC-4783-AC9E-8BC840B44A4B}" srcOrd="4" destOrd="0" parTransId="{CADA0E3F-8ABD-4B29-8EBD-CB7E4F71C082}" sibTransId="{C2D73423-BFCF-4D3F-A378-D2CE3284C76B}"/>
    <dgm:cxn modelId="{470D3833-C441-4D32-9889-EC52B5DCA7AB}" srcId="{D92284DF-543B-4ED7-8C1A-199C53EB71D6}" destId="{69EFC74E-5A44-4BB0-AD01-374B905796D7}" srcOrd="1" destOrd="0" parTransId="{DBDD6F9F-A04C-4156-92DD-912EE4FED0F6}" sibTransId="{7F853DF5-5654-483D-9122-93A89B249728}"/>
    <dgm:cxn modelId="{6A90F337-9002-4B2E-A227-584E52A7CA1B}" srcId="{D92284DF-543B-4ED7-8C1A-199C53EB71D6}" destId="{9BE9C6D0-A610-49A9-A637-F8FB64A100E2}" srcOrd="5" destOrd="0" parTransId="{1A142C43-D624-4868-A0D0-90DC1F2B2FDD}" sibTransId="{AF4753C2-2FC1-4EF5-9306-D0829A809F40}"/>
    <dgm:cxn modelId="{9140A15F-A593-414C-BEEC-AFB2437A2C92}" type="presOf" srcId="{CD9EF297-04B3-447C-9091-952CD6B96483}" destId="{DCE644C4-24DF-487E-832D-E67B16BCB2F1}" srcOrd="0" destOrd="0" presId="urn:microsoft.com/office/officeart/2005/8/layout/hChevron3"/>
    <dgm:cxn modelId="{33821D4D-D5BA-43B8-852A-8008C7D05428}" type="presOf" srcId="{43352FC3-7E3B-428A-ADA6-B7B4B08DDF30}" destId="{B0F26E37-18F8-42C2-AF73-0CC503A2FD16}" srcOrd="0" destOrd="0" presId="urn:microsoft.com/office/officeart/2005/8/layout/hChevron3"/>
    <dgm:cxn modelId="{F3E7906E-1FAF-4994-B692-6C43FB5F9303}" type="presOf" srcId="{D92284DF-543B-4ED7-8C1A-199C53EB71D6}" destId="{8D5EC8E6-10A0-4350-89AF-B3D6854D7892}" srcOrd="0" destOrd="0" presId="urn:microsoft.com/office/officeart/2005/8/layout/hChevron3"/>
    <dgm:cxn modelId="{6ADF6674-5E88-43F3-946E-826C13575E38}" type="presOf" srcId="{69EFC74E-5A44-4BB0-AD01-374B905796D7}" destId="{3175809C-D476-4EE4-8F57-413D5F6091A0}" srcOrd="0" destOrd="0" presId="urn:microsoft.com/office/officeart/2005/8/layout/hChevron3"/>
    <dgm:cxn modelId="{E4AD6D8A-1569-4731-A424-8B16545B31BC}" type="presOf" srcId="{02150591-EDDC-4783-AC9E-8BC840B44A4B}" destId="{094A4492-DD33-4B6F-B705-6B36FC74C559}" srcOrd="0" destOrd="0" presId="urn:microsoft.com/office/officeart/2005/8/layout/hChevron3"/>
    <dgm:cxn modelId="{4A8BC2AA-AEF5-4CC7-9123-7C3569ACD55C}" srcId="{D92284DF-543B-4ED7-8C1A-199C53EB71D6}" destId="{CD9EF297-04B3-447C-9091-952CD6B96483}" srcOrd="0" destOrd="0" parTransId="{205CA400-D9CA-4E1C-B241-1838F58D7423}" sibTransId="{38CDB64E-A0D3-4BEB-A52C-AF67A27E97D4}"/>
    <dgm:cxn modelId="{3E1E8FE0-0089-4126-9E5C-AE02EFAC7232}" type="presOf" srcId="{9BE9C6D0-A610-49A9-A637-F8FB64A100E2}" destId="{36BEF08B-2171-410D-BCC5-C5B8F5CEDFA7}" srcOrd="0" destOrd="0" presId="urn:microsoft.com/office/officeart/2005/8/layout/hChevron3"/>
    <dgm:cxn modelId="{376BA3E6-7C32-417C-BF68-66B78337217A}" srcId="{D92284DF-543B-4ED7-8C1A-199C53EB71D6}" destId="{43352FC3-7E3B-428A-ADA6-B7B4B08DDF30}" srcOrd="3" destOrd="0" parTransId="{F9483B14-D087-4DC3-A329-F96EA6C4E85A}" sibTransId="{159B0A66-7FA3-4D2D-904A-CC0ED258B26F}"/>
    <dgm:cxn modelId="{AF1E3BF5-42AC-4FE3-886F-D501ABBFCC1E}" srcId="{D92284DF-543B-4ED7-8C1A-199C53EB71D6}" destId="{D4E3550B-65E6-460D-9E7E-4DF8BADF121C}" srcOrd="2" destOrd="0" parTransId="{BFCA8AB5-BF57-43AD-A937-06E7C9A76A91}" sibTransId="{D131707E-330E-41C5-B53D-63C72B4B8FF2}"/>
    <dgm:cxn modelId="{480992F8-2FDB-4FE3-8FB3-E5B80471EDA1}" type="presOf" srcId="{D4E3550B-65E6-460D-9E7E-4DF8BADF121C}" destId="{F31CBA2C-B385-4E90-92B1-9EA2A3B49EA5}" srcOrd="0" destOrd="0" presId="urn:microsoft.com/office/officeart/2005/8/layout/hChevron3"/>
    <dgm:cxn modelId="{5E6B7AC5-1A37-4EB0-BBC1-3A3F1B1DDE0A}" type="presParOf" srcId="{8D5EC8E6-10A0-4350-89AF-B3D6854D7892}" destId="{DCE644C4-24DF-487E-832D-E67B16BCB2F1}" srcOrd="0" destOrd="0" presId="urn:microsoft.com/office/officeart/2005/8/layout/hChevron3"/>
    <dgm:cxn modelId="{88CF7132-D19A-41E3-8F0D-BC5E8DFEEBE5}" type="presParOf" srcId="{8D5EC8E6-10A0-4350-89AF-B3D6854D7892}" destId="{97CE3493-B5A0-416D-923C-282C320B22D6}" srcOrd="1" destOrd="0" presId="urn:microsoft.com/office/officeart/2005/8/layout/hChevron3"/>
    <dgm:cxn modelId="{7D1F8C93-30E3-4EAA-B4FC-62695E80A75F}" type="presParOf" srcId="{8D5EC8E6-10A0-4350-89AF-B3D6854D7892}" destId="{3175809C-D476-4EE4-8F57-413D5F6091A0}" srcOrd="2" destOrd="0" presId="urn:microsoft.com/office/officeart/2005/8/layout/hChevron3"/>
    <dgm:cxn modelId="{4CA22E76-7CDC-4916-9B56-0779C1C3C2EB}" type="presParOf" srcId="{8D5EC8E6-10A0-4350-89AF-B3D6854D7892}" destId="{5F895D41-C0C2-4903-9670-3721A67C3C9D}" srcOrd="3" destOrd="0" presId="urn:microsoft.com/office/officeart/2005/8/layout/hChevron3"/>
    <dgm:cxn modelId="{014E7BAC-F0A1-45A6-AEC5-E9E5FE5139E2}" type="presParOf" srcId="{8D5EC8E6-10A0-4350-89AF-B3D6854D7892}" destId="{F31CBA2C-B385-4E90-92B1-9EA2A3B49EA5}" srcOrd="4" destOrd="0" presId="urn:microsoft.com/office/officeart/2005/8/layout/hChevron3"/>
    <dgm:cxn modelId="{A43388EF-9D65-4F0A-BA5F-33FDC12851F1}" type="presParOf" srcId="{8D5EC8E6-10A0-4350-89AF-B3D6854D7892}" destId="{8BFD21F3-C95D-4B08-9F19-26BCF3E06E3E}" srcOrd="5" destOrd="0" presId="urn:microsoft.com/office/officeart/2005/8/layout/hChevron3"/>
    <dgm:cxn modelId="{D5B887EA-E372-4CFC-9E45-768898AB88E2}" type="presParOf" srcId="{8D5EC8E6-10A0-4350-89AF-B3D6854D7892}" destId="{B0F26E37-18F8-42C2-AF73-0CC503A2FD16}" srcOrd="6" destOrd="0" presId="urn:microsoft.com/office/officeart/2005/8/layout/hChevron3"/>
    <dgm:cxn modelId="{8581D7F7-662B-4280-AB83-582E5BCC8791}" type="presParOf" srcId="{8D5EC8E6-10A0-4350-89AF-B3D6854D7892}" destId="{706D1761-F263-4416-B8F2-6E4E8AE34416}" srcOrd="7" destOrd="0" presId="urn:microsoft.com/office/officeart/2005/8/layout/hChevron3"/>
    <dgm:cxn modelId="{FE1076D8-BE09-40E7-B5DF-132777C98788}" type="presParOf" srcId="{8D5EC8E6-10A0-4350-89AF-B3D6854D7892}" destId="{094A4492-DD33-4B6F-B705-6B36FC74C559}" srcOrd="8" destOrd="0" presId="urn:microsoft.com/office/officeart/2005/8/layout/hChevron3"/>
    <dgm:cxn modelId="{BEF3A793-5648-4B83-BCCD-295BC6B28504}" type="presParOf" srcId="{8D5EC8E6-10A0-4350-89AF-B3D6854D7892}" destId="{B871A1E1-F035-4AE8-A43C-304E70A75191}" srcOrd="9" destOrd="0" presId="urn:microsoft.com/office/officeart/2005/8/layout/hChevron3"/>
    <dgm:cxn modelId="{4264BDFC-DCF6-4167-8816-D93E5EFF924F}" type="presParOf" srcId="{8D5EC8E6-10A0-4350-89AF-B3D6854D7892}" destId="{36BEF08B-2171-410D-BCC5-C5B8F5CEDFA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65DD0-7D03-4234-8686-D019730E0B2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7417EE99-EDA5-45A9-A046-0D72D7DD266C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67171"/>
        </a:solidFill>
        <a:ln>
          <a:noFill/>
        </a:ln>
      </dgm:spPr>
      <dgm:t>
        <a:bodyPr/>
        <a:lstStyle/>
        <a:p>
          <a:r>
            <a:rPr lang="es-UY" b="1" dirty="0">
              <a:solidFill>
                <a:schemeClr val="bg1"/>
              </a:solidFill>
              <a:latin typeface="Avenir Next LT Pro" panose="020B0504020202020204" pitchFamily="34" charset="0"/>
            </a:rPr>
            <a:t>Componente No.1</a:t>
          </a:r>
        </a:p>
        <a:p>
          <a:r>
            <a:rPr lang="es-UY" dirty="0">
              <a:solidFill>
                <a:srgbClr val="FFFFFF"/>
              </a:solidFill>
              <a:latin typeface="Avenir Next LT Pro" panose="020B0504020202020204" pitchFamily="34" charset="0"/>
            </a:rPr>
            <a:t>Educación Inclusiva con Educación Sexual Integral</a:t>
          </a:r>
          <a:endParaRPr lang="es-PA" dirty="0"/>
        </a:p>
      </dgm:t>
    </dgm:pt>
    <dgm:pt modelId="{4F5E532E-7319-41B4-9889-D7EB140EF388}" type="parTrans" cxnId="{FAC0DF5B-0F03-4F1C-A236-315DBFAB4A41}">
      <dgm:prSet/>
      <dgm:spPr/>
      <dgm:t>
        <a:bodyPr/>
        <a:lstStyle/>
        <a:p>
          <a:endParaRPr lang="es-PA"/>
        </a:p>
      </dgm:t>
    </dgm:pt>
    <dgm:pt modelId="{A9F43E5B-5EC9-46C9-8D2A-6FFF0C3EAEA6}" type="sibTrans" cxnId="{FAC0DF5B-0F03-4F1C-A236-315DBFAB4A41}">
      <dgm:prSet/>
      <dgm:spPr/>
      <dgm:t>
        <a:bodyPr/>
        <a:lstStyle/>
        <a:p>
          <a:endParaRPr lang="es-PA"/>
        </a:p>
      </dgm:t>
    </dgm:pt>
    <dgm:pt modelId="{2E6C0FBE-AE8D-4A8B-82CC-F5850933764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67171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s-UY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No.2</a:t>
          </a:r>
        </a:p>
        <a:p>
          <a:pPr>
            <a:buClrTx/>
            <a:buSzTx/>
            <a:buFontTx/>
            <a:buNone/>
          </a:pPr>
          <a:r>
            <a:rPr kumimoji="0" lang="es-UY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rPr>
            <a:t>Servicios de Salud Integrales y Amigables para Adolescentes</a:t>
          </a:r>
          <a:endParaRPr lang="es-PA" dirty="0"/>
        </a:p>
      </dgm:t>
    </dgm:pt>
    <dgm:pt modelId="{B05902E1-8CCE-4770-A681-10A0475565ED}" type="parTrans" cxnId="{BA74E37E-7E4B-412B-B3FA-798C086F3438}">
      <dgm:prSet/>
      <dgm:spPr/>
      <dgm:t>
        <a:bodyPr/>
        <a:lstStyle/>
        <a:p>
          <a:endParaRPr lang="es-PA"/>
        </a:p>
      </dgm:t>
    </dgm:pt>
    <dgm:pt modelId="{691FFBD2-4250-48F7-B3B5-DE5680B1E485}" type="sibTrans" cxnId="{BA74E37E-7E4B-412B-B3FA-798C086F3438}">
      <dgm:prSet/>
      <dgm:spPr/>
      <dgm:t>
        <a:bodyPr/>
        <a:lstStyle/>
        <a:p>
          <a:endParaRPr lang="es-PA"/>
        </a:p>
      </dgm:t>
    </dgm:pt>
    <dgm:pt modelId="{CE3E88C3-7B01-4E00-BFC2-B7C4208689B4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67171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s-UY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 3</a:t>
          </a:r>
        </a:p>
        <a:p>
          <a:pPr>
            <a:buClrTx/>
            <a:buSzTx/>
            <a:buFontTx/>
            <a:buNone/>
          </a:pPr>
          <a:r>
            <a:rPr kumimoji="0" lang="es-UY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</a:rPr>
            <a:t>Corresponsabilidad de los Varones</a:t>
          </a:r>
          <a:endParaRPr lang="es-PA" dirty="0"/>
        </a:p>
      </dgm:t>
    </dgm:pt>
    <dgm:pt modelId="{098945A6-23F5-41ED-8E8B-BB532765A335}" type="parTrans" cxnId="{82D0F199-11C0-4356-87A9-291AC64FAA96}">
      <dgm:prSet/>
      <dgm:spPr/>
      <dgm:t>
        <a:bodyPr/>
        <a:lstStyle/>
        <a:p>
          <a:endParaRPr lang="es-PA"/>
        </a:p>
      </dgm:t>
    </dgm:pt>
    <dgm:pt modelId="{B5325B3A-6B82-470F-A5AC-B868CBEB96DF}" type="sibTrans" cxnId="{82D0F199-11C0-4356-87A9-291AC64FAA96}">
      <dgm:prSet/>
      <dgm:spPr/>
      <dgm:t>
        <a:bodyPr/>
        <a:lstStyle/>
        <a:p>
          <a:endParaRPr lang="es-PA"/>
        </a:p>
      </dgm:t>
    </dgm:pt>
    <dgm:pt modelId="{4BACD6C4-F12B-4AFE-A924-E29B8DD2554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67171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s-UY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 4</a:t>
          </a:r>
        </a:p>
        <a:p>
          <a:pPr>
            <a:buClrTx/>
            <a:buSzTx/>
            <a:buFontTx/>
            <a:buNone/>
          </a:pPr>
          <a:r>
            <a:rPr kumimoji="0" lang="es-UY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rPr>
            <a:t>Apoyo a las Familias y referentes Adultos de Adolescentes</a:t>
          </a:r>
          <a:endParaRPr lang="es-PA" dirty="0"/>
        </a:p>
      </dgm:t>
    </dgm:pt>
    <dgm:pt modelId="{C863B640-ECF6-4BF4-A3C5-845EE97AD3F5}" type="parTrans" cxnId="{B56437F3-755E-40A5-A04D-51A88B5868DA}">
      <dgm:prSet/>
      <dgm:spPr/>
      <dgm:t>
        <a:bodyPr/>
        <a:lstStyle/>
        <a:p>
          <a:endParaRPr lang="es-PA"/>
        </a:p>
      </dgm:t>
    </dgm:pt>
    <dgm:pt modelId="{EB3D820F-B431-446C-958F-4FF6DDCD6D58}" type="sibTrans" cxnId="{B56437F3-755E-40A5-A04D-51A88B5868DA}">
      <dgm:prSet/>
      <dgm:spPr/>
      <dgm:t>
        <a:bodyPr/>
        <a:lstStyle/>
        <a:p>
          <a:endParaRPr lang="es-PA"/>
        </a:p>
      </dgm:t>
    </dgm:pt>
    <dgm:pt modelId="{4181EA0E-FDA3-48E0-96E8-A856D145AE5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67171"/>
        </a:solidFill>
        <a:ln>
          <a:noFill/>
        </a:ln>
      </dgm:spPr>
      <dgm:t>
        <a:bodyPr/>
        <a:lstStyle/>
        <a:p>
          <a:r>
            <a:rPr lang="es-UY" b="1" dirty="0">
              <a:solidFill>
                <a:schemeClr val="bg1"/>
              </a:solidFill>
              <a:latin typeface="Avenir Next LT Pro" panose="020B0504020202020204" pitchFamily="34" charset="0"/>
            </a:rPr>
            <a:t>Componente No. 5</a:t>
          </a:r>
        </a:p>
        <a:p>
          <a:r>
            <a:rPr lang="es-UY" dirty="0">
              <a:solidFill>
                <a:srgbClr val="FFFFFF"/>
              </a:solidFill>
              <a:latin typeface="Avenir Next LT Pro" panose="020B0504020202020204" pitchFamily="34" charset="0"/>
            </a:rPr>
            <a:t>Entornos Libres de Violencias de Género</a:t>
          </a:r>
          <a:endParaRPr lang="es-PA" dirty="0"/>
        </a:p>
      </dgm:t>
    </dgm:pt>
    <dgm:pt modelId="{7A9DE50E-9E5D-450F-A78D-6CCA2DDDD308}" type="parTrans" cxnId="{95ECC583-F373-41D8-ACB2-346A7C3F0AAA}">
      <dgm:prSet/>
      <dgm:spPr/>
      <dgm:t>
        <a:bodyPr/>
        <a:lstStyle/>
        <a:p>
          <a:endParaRPr lang="es-PA"/>
        </a:p>
      </dgm:t>
    </dgm:pt>
    <dgm:pt modelId="{DD31C753-CDE1-4FEF-96ED-34489CE3ADB8}" type="sibTrans" cxnId="{95ECC583-F373-41D8-ACB2-346A7C3F0AAA}">
      <dgm:prSet/>
      <dgm:spPr/>
      <dgm:t>
        <a:bodyPr/>
        <a:lstStyle/>
        <a:p>
          <a:endParaRPr lang="es-PA"/>
        </a:p>
      </dgm:t>
    </dgm:pt>
    <dgm:pt modelId="{44DF240D-C437-47CF-9FD9-FAB8559BA69E}" type="pres">
      <dgm:prSet presAssocID="{A5165DD0-7D03-4234-8686-D019730E0B29}" presName="Name0" presStyleCnt="0">
        <dgm:presLayoutVars>
          <dgm:dir/>
          <dgm:resizeHandles val="exact"/>
        </dgm:presLayoutVars>
      </dgm:prSet>
      <dgm:spPr/>
    </dgm:pt>
    <dgm:pt modelId="{C7B717E4-37F5-40D2-AABC-92ED9C94580A}" type="pres">
      <dgm:prSet presAssocID="{A5165DD0-7D03-4234-8686-D019730E0B29}" presName="fgShape" presStyleLbl="fgShp" presStyleIdx="0" presStyleCnt="1" custScaleX="108696" custScaleY="181368" custLinFactNeighborY="-18430"/>
      <dgm:spPr>
        <a:solidFill>
          <a:srgbClr val="12ABE3"/>
        </a:solidFill>
        <a:ln>
          <a:noFill/>
        </a:ln>
      </dgm:spPr>
    </dgm:pt>
    <dgm:pt modelId="{E59EF640-0EC6-453B-A1A0-84E0E2D4E503}" type="pres">
      <dgm:prSet presAssocID="{A5165DD0-7D03-4234-8686-D019730E0B29}" presName="linComp" presStyleCnt="0"/>
      <dgm:spPr/>
    </dgm:pt>
    <dgm:pt modelId="{333E047F-AC6D-4A44-BE95-E2988C90303A}" type="pres">
      <dgm:prSet presAssocID="{7417EE99-EDA5-45A9-A046-0D72D7DD266C}" presName="compNode" presStyleCnt="0"/>
      <dgm:spPr/>
    </dgm:pt>
    <dgm:pt modelId="{DC5B74CE-A3EE-4168-B282-3953C6D87CB9}" type="pres">
      <dgm:prSet presAssocID="{7417EE99-EDA5-45A9-A046-0D72D7DD266C}" presName="bkgdShape" presStyleLbl="node1" presStyleIdx="0" presStyleCnt="5"/>
      <dgm:spPr/>
    </dgm:pt>
    <dgm:pt modelId="{29CCCD62-AF30-40F1-9BA1-32A5A59E640E}" type="pres">
      <dgm:prSet presAssocID="{7417EE99-EDA5-45A9-A046-0D72D7DD266C}" presName="nodeTx" presStyleLbl="node1" presStyleIdx="0" presStyleCnt="5">
        <dgm:presLayoutVars>
          <dgm:bulletEnabled val="1"/>
        </dgm:presLayoutVars>
      </dgm:prSet>
      <dgm:spPr/>
    </dgm:pt>
    <dgm:pt modelId="{38AE7EFC-8EF2-4359-B652-BE96E71F20F4}" type="pres">
      <dgm:prSet presAssocID="{7417EE99-EDA5-45A9-A046-0D72D7DD266C}" presName="invisiNode" presStyleLbl="node1" presStyleIdx="0" presStyleCnt="5"/>
      <dgm:spPr/>
    </dgm:pt>
    <dgm:pt modelId="{FB2B6C61-8E06-4193-8CDD-CD66A6C16FFD}" type="pres">
      <dgm:prSet presAssocID="{7417EE99-EDA5-45A9-A046-0D72D7DD266C}" presName="imagNode" presStyleLbl="fgImgPlace1" presStyleIdx="0" presStyleCnt="5"/>
      <dgm:spPr/>
    </dgm:pt>
    <dgm:pt modelId="{781EA366-4B9A-451D-BE78-C4CED75DF58F}" type="pres">
      <dgm:prSet presAssocID="{A9F43E5B-5EC9-46C9-8D2A-6FFF0C3EAEA6}" presName="sibTrans" presStyleLbl="sibTrans2D1" presStyleIdx="0" presStyleCnt="0"/>
      <dgm:spPr/>
    </dgm:pt>
    <dgm:pt modelId="{51828BB4-A85D-40A1-89C1-4DC8C0E5F361}" type="pres">
      <dgm:prSet presAssocID="{2E6C0FBE-AE8D-4A8B-82CC-F5850933764F}" presName="compNode" presStyleCnt="0"/>
      <dgm:spPr/>
    </dgm:pt>
    <dgm:pt modelId="{93264D6B-4A57-43F9-B480-3A1C8C58C297}" type="pres">
      <dgm:prSet presAssocID="{2E6C0FBE-AE8D-4A8B-82CC-F5850933764F}" presName="bkgdShape" presStyleLbl="node1" presStyleIdx="1" presStyleCnt="5"/>
      <dgm:spPr/>
    </dgm:pt>
    <dgm:pt modelId="{254D0F10-9508-4C1D-8419-DD940BAFB9CB}" type="pres">
      <dgm:prSet presAssocID="{2E6C0FBE-AE8D-4A8B-82CC-F5850933764F}" presName="nodeTx" presStyleLbl="node1" presStyleIdx="1" presStyleCnt="5">
        <dgm:presLayoutVars>
          <dgm:bulletEnabled val="1"/>
        </dgm:presLayoutVars>
      </dgm:prSet>
      <dgm:spPr/>
    </dgm:pt>
    <dgm:pt modelId="{A468284E-C11E-4AB7-A9B8-74897F1A4F5D}" type="pres">
      <dgm:prSet presAssocID="{2E6C0FBE-AE8D-4A8B-82CC-F5850933764F}" presName="invisiNode" presStyleLbl="node1" presStyleIdx="1" presStyleCnt="5"/>
      <dgm:spPr/>
    </dgm:pt>
    <dgm:pt modelId="{686CAA5A-854C-45AE-B0B2-09CCBD6E8AEF}" type="pres">
      <dgm:prSet presAssocID="{2E6C0FBE-AE8D-4A8B-82CC-F5850933764F}" presName="imagNode" presStyleLbl="fgImgPlace1" presStyleIdx="1" presStyleCnt="5"/>
      <dgm:spPr/>
    </dgm:pt>
    <dgm:pt modelId="{59D9D379-E91B-4DC5-8AB7-13C0237C378E}" type="pres">
      <dgm:prSet presAssocID="{691FFBD2-4250-48F7-B3B5-DE5680B1E485}" presName="sibTrans" presStyleLbl="sibTrans2D1" presStyleIdx="0" presStyleCnt="0"/>
      <dgm:spPr/>
    </dgm:pt>
    <dgm:pt modelId="{C60094A6-2566-4265-A8DD-FFFDB159D48F}" type="pres">
      <dgm:prSet presAssocID="{CE3E88C3-7B01-4E00-BFC2-B7C4208689B4}" presName="compNode" presStyleCnt="0"/>
      <dgm:spPr/>
    </dgm:pt>
    <dgm:pt modelId="{72BF39A6-D54F-4D99-A0DE-30597676AA4A}" type="pres">
      <dgm:prSet presAssocID="{CE3E88C3-7B01-4E00-BFC2-B7C4208689B4}" presName="bkgdShape" presStyleLbl="node1" presStyleIdx="2" presStyleCnt="5"/>
      <dgm:spPr/>
    </dgm:pt>
    <dgm:pt modelId="{63F83D4E-F3C6-4797-8235-22A986C5F8C6}" type="pres">
      <dgm:prSet presAssocID="{CE3E88C3-7B01-4E00-BFC2-B7C4208689B4}" presName="nodeTx" presStyleLbl="node1" presStyleIdx="2" presStyleCnt="5">
        <dgm:presLayoutVars>
          <dgm:bulletEnabled val="1"/>
        </dgm:presLayoutVars>
      </dgm:prSet>
      <dgm:spPr/>
    </dgm:pt>
    <dgm:pt modelId="{B566A27C-6C33-4222-A210-E01C3E6F84C3}" type="pres">
      <dgm:prSet presAssocID="{CE3E88C3-7B01-4E00-BFC2-B7C4208689B4}" presName="invisiNode" presStyleLbl="node1" presStyleIdx="2" presStyleCnt="5"/>
      <dgm:spPr/>
    </dgm:pt>
    <dgm:pt modelId="{DEA9CDB3-3D3B-4168-8554-BDE0E1653279}" type="pres">
      <dgm:prSet presAssocID="{CE3E88C3-7B01-4E00-BFC2-B7C4208689B4}" presName="imagNode" presStyleLbl="fgImgPlace1" presStyleIdx="2" presStyleCnt="5"/>
      <dgm:spPr/>
    </dgm:pt>
    <dgm:pt modelId="{AD6B72DA-4BC0-40BB-8A4E-67BB12C42DC8}" type="pres">
      <dgm:prSet presAssocID="{B5325B3A-6B82-470F-A5AC-B868CBEB96DF}" presName="sibTrans" presStyleLbl="sibTrans2D1" presStyleIdx="0" presStyleCnt="0"/>
      <dgm:spPr/>
    </dgm:pt>
    <dgm:pt modelId="{8EA66A11-832A-482D-9B54-BED5258F9271}" type="pres">
      <dgm:prSet presAssocID="{4BACD6C4-F12B-4AFE-A924-E29B8DD25544}" presName="compNode" presStyleCnt="0"/>
      <dgm:spPr/>
    </dgm:pt>
    <dgm:pt modelId="{313422A7-351F-4A18-87DB-9CEBF89BE691}" type="pres">
      <dgm:prSet presAssocID="{4BACD6C4-F12B-4AFE-A924-E29B8DD25544}" presName="bkgdShape" presStyleLbl="node1" presStyleIdx="3" presStyleCnt="5"/>
      <dgm:spPr/>
    </dgm:pt>
    <dgm:pt modelId="{675807CB-847A-4E5D-BA6F-2C69F249EE1D}" type="pres">
      <dgm:prSet presAssocID="{4BACD6C4-F12B-4AFE-A924-E29B8DD25544}" presName="nodeTx" presStyleLbl="node1" presStyleIdx="3" presStyleCnt="5">
        <dgm:presLayoutVars>
          <dgm:bulletEnabled val="1"/>
        </dgm:presLayoutVars>
      </dgm:prSet>
      <dgm:spPr/>
    </dgm:pt>
    <dgm:pt modelId="{E9E3872A-F37B-4293-9DFA-60749D3C1B36}" type="pres">
      <dgm:prSet presAssocID="{4BACD6C4-F12B-4AFE-A924-E29B8DD25544}" presName="invisiNode" presStyleLbl="node1" presStyleIdx="3" presStyleCnt="5"/>
      <dgm:spPr/>
    </dgm:pt>
    <dgm:pt modelId="{473BF8F8-EAC9-4ABC-81E2-C842800DE738}" type="pres">
      <dgm:prSet presAssocID="{4BACD6C4-F12B-4AFE-A924-E29B8DD25544}" presName="imagNode" presStyleLbl="fgImgPlace1" presStyleIdx="3" presStyleCnt="5"/>
      <dgm:spPr/>
    </dgm:pt>
    <dgm:pt modelId="{B0A6941A-D377-4953-BCD9-EF1C30492279}" type="pres">
      <dgm:prSet presAssocID="{EB3D820F-B431-446C-958F-4FF6DDCD6D58}" presName="sibTrans" presStyleLbl="sibTrans2D1" presStyleIdx="0" presStyleCnt="0"/>
      <dgm:spPr/>
    </dgm:pt>
    <dgm:pt modelId="{6AB78EB4-E210-4220-A2E4-45679683C4D7}" type="pres">
      <dgm:prSet presAssocID="{4181EA0E-FDA3-48E0-96E8-A856D145AE53}" presName="compNode" presStyleCnt="0"/>
      <dgm:spPr/>
    </dgm:pt>
    <dgm:pt modelId="{6128DE24-DE6D-4CC2-99E0-2F2A7138062D}" type="pres">
      <dgm:prSet presAssocID="{4181EA0E-FDA3-48E0-96E8-A856D145AE53}" presName="bkgdShape" presStyleLbl="node1" presStyleIdx="4" presStyleCnt="5"/>
      <dgm:spPr/>
    </dgm:pt>
    <dgm:pt modelId="{E5651DB8-0E8E-4A2D-8226-FE6D256E0D85}" type="pres">
      <dgm:prSet presAssocID="{4181EA0E-FDA3-48E0-96E8-A856D145AE53}" presName="nodeTx" presStyleLbl="node1" presStyleIdx="4" presStyleCnt="5">
        <dgm:presLayoutVars>
          <dgm:bulletEnabled val="1"/>
        </dgm:presLayoutVars>
      </dgm:prSet>
      <dgm:spPr/>
    </dgm:pt>
    <dgm:pt modelId="{5CF8E7EB-4568-472D-BD11-9648C23DFEEF}" type="pres">
      <dgm:prSet presAssocID="{4181EA0E-FDA3-48E0-96E8-A856D145AE53}" presName="invisiNode" presStyleLbl="node1" presStyleIdx="4" presStyleCnt="5"/>
      <dgm:spPr/>
    </dgm:pt>
    <dgm:pt modelId="{C63BE8D4-E0F7-46B0-A198-6417370D488B}" type="pres">
      <dgm:prSet presAssocID="{4181EA0E-FDA3-48E0-96E8-A856D145AE53}" presName="imagNode" presStyleLbl="fgImgPlace1" presStyleIdx="4" presStyleCnt="5"/>
      <dgm:spPr/>
    </dgm:pt>
  </dgm:ptLst>
  <dgm:cxnLst>
    <dgm:cxn modelId="{FAC0DF5B-0F03-4F1C-A236-315DBFAB4A41}" srcId="{A5165DD0-7D03-4234-8686-D019730E0B29}" destId="{7417EE99-EDA5-45A9-A046-0D72D7DD266C}" srcOrd="0" destOrd="0" parTransId="{4F5E532E-7319-41B4-9889-D7EB140EF388}" sibTransId="{A9F43E5B-5EC9-46C9-8D2A-6FFF0C3EAEA6}"/>
    <dgm:cxn modelId="{19BD965F-60CD-4A24-AE82-A4EF1ABCBCD5}" type="presOf" srcId="{CE3E88C3-7B01-4E00-BFC2-B7C4208689B4}" destId="{72BF39A6-D54F-4D99-A0DE-30597676AA4A}" srcOrd="0" destOrd="0" presId="urn:microsoft.com/office/officeart/2005/8/layout/hList7"/>
    <dgm:cxn modelId="{FA027D64-ACA7-4D8F-8952-FF02256F8DAC}" type="presOf" srcId="{B5325B3A-6B82-470F-A5AC-B868CBEB96DF}" destId="{AD6B72DA-4BC0-40BB-8A4E-67BB12C42DC8}" srcOrd="0" destOrd="0" presId="urn:microsoft.com/office/officeart/2005/8/layout/hList7"/>
    <dgm:cxn modelId="{380E9746-7FA6-4057-A6F0-428487C70203}" type="presOf" srcId="{4BACD6C4-F12B-4AFE-A924-E29B8DD25544}" destId="{675807CB-847A-4E5D-BA6F-2C69F249EE1D}" srcOrd="1" destOrd="0" presId="urn:microsoft.com/office/officeart/2005/8/layout/hList7"/>
    <dgm:cxn modelId="{FE17D34E-7593-4F5B-A7DA-CBCBAABD4503}" type="presOf" srcId="{691FFBD2-4250-48F7-B3B5-DE5680B1E485}" destId="{59D9D379-E91B-4DC5-8AB7-13C0237C378E}" srcOrd="0" destOrd="0" presId="urn:microsoft.com/office/officeart/2005/8/layout/hList7"/>
    <dgm:cxn modelId="{909D3472-5E6F-42AF-B22E-03F08A094F73}" type="presOf" srcId="{7417EE99-EDA5-45A9-A046-0D72D7DD266C}" destId="{DC5B74CE-A3EE-4168-B282-3953C6D87CB9}" srcOrd="0" destOrd="0" presId="urn:microsoft.com/office/officeart/2005/8/layout/hList7"/>
    <dgm:cxn modelId="{BCAEA753-1F97-454D-BE20-34C72007DBBF}" type="presOf" srcId="{CE3E88C3-7B01-4E00-BFC2-B7C4208689B4}" destId="{63F83D4E-F3C6-4797-8235-22A986C5F8C6}" srcOrd="1" destOrd="0" presId="urn:microsoft.com/office/officeart/2005/8/layout/hList7"/>
    <dgm:cxn modelId="{BA74E37E-7E4B-412B-B3FA-798C086F3438}" srcId="{A5165DD0-7D03-4234-8686-D019730E0B29}" destId="{2E6C0FBE-AE8D-4A8B-82CC-F5850933764F}" srcOrd="1" destOrd="0" parTransId="{B05902E1-8CCE-4770-A681-10A0475565ED}" sibTransId="{691FFBD2-4250-48F7-B3B5-DE5680B1E485}"/>
    <dgm:cxn modelId="{95ECC583-F373-41D8-ACB2-346A7C3F0AAA}" srcId="{A5165DD0-7D03-4234-8686-D019730E0B29}" destId="{4181EA0E-FDA3-48E0-96E8-A856D145AE53}" srcOrd="4" destOrd="0" parTransId="{7A9DE50E-9E5D-450F-A78D-6CCA2DDDD308}" sibTransId="{DD31C753-CDE1-4FEF-96ED-34489CE3ADB8}"/>
    <dgm:cxn modelId="{3F614090-B07A-421F-9596-A8E7188D3A4E}" type="presOf" srcId="{A9F43E5B-5EC9-46C9-8D2A-6FFF0C3EAEA6}" destId="{781EA366-4B9A-451D-BE78-C4CED75DF58F}" srcOrd="0" destOrd="0" presId="urn:microsoft.com/office/officeart/2005/8/layout/hList7"/>
    <dgm:cxn modelId="{82D0F199-11C0-4356-87A9-291AC64FAA96}" srcId="{A5165DD0-7D03-4234-8686-D019730E0B29}" destId="{CE3E88C3-7B01-4E00-BFC2-B7C4208689B4}" srcOrd="2" destOrd="0" parTransId="{098945A6-23F5-41ED-8E8B-BB532765A335}" sibTransId="{B5325B3A-6B82-470F-A5AC-B868CBEB96DF}"/>
    <dgm:cxn modelId="{1460D19A-64B1-46EB-9134-C00510247689}" type="presOf" srcId="{2E6C0FBE-AE8D-4A8B-82CC-F5850933764F}" destId="{254D0F10-9508-4C1D-8419-DD940BAFB9CB}" srcOrd="1" destOrd="0" presId="urn:microsoft.com/office/officeart/2005/8/layout/hList7"/>
    <dgm:cxn modelId="{B83F28A9-5807-4B14-B098-144426DE576B}" type="presOf" srcId="{2E6C0FBE-AE8D-4A8B-82CC-F5850933764F}" destId="{93264D6B-4A57-43F9-B480-3A1C8C58C297}" srcOrd="0" destOrd="0" presId="urn:microsoft.com/office/officeart/2005/8/layout/hList7"/>
    <dgm:cxn modelId="{E6EEFEC6-F7CE-40EB-A068-E068D8F5CDD0}" type="presOf" srcId="{4181EA0E-FDA3-48E0-96E8-A856D145AE53}" destId="{6128DE24-DE6D-4CC2-99E0-2F2A7138062D}" srcOrd="0" destOrd="0" presId="urn:microsoft.com/office/officeart/2005/8/layout/hList7"/>
    <dgm:cxn modelId="{7B2790C9-1390-480E-86F8-4EAE8ADC2D32}" type="presOf" srcId="{7417EE99-EDA5-45A9-A046-0D72D7DD266C}" destId="{29CCCD62-AF30-40F1-9BA1-32A5A59E640E}" srcOrd="1" destOrd="0" presId="urn:microsoft.com/office/officeart/2005/8/layout/hList7"/>
    <dgm:cxn modelId="{3D7661D6-DD78-4FE9-B951-333A0DD58579}" type="presOf" srcId="{EB3D820F-B431-446C-958F-4FF6DDCD6D58}" destId="{B0A6941A-D377-4953-BCD9-EF1C30492279}" srcOrd="0" destOrd="0" presId="urn:microsoft.com/office/officeart/2005/8/layout/hList7"/>
    <dgm:cxn modelId="{9D4D75DE-3232-4B49-8C9D-3A499C09EDD4}" type="presOf" srcId="{4181EA0E-FDA3-48E0-96E8-A856D145AE53}" destId="{E5651DB8-0E8E-4A2D-8226-FE6D256E0D85}" srcOrd="1" destOrd="0" presId="urn:microsoft.com/office/officeart/2005/8/layout/hList7"/>
    <dgm:cxn modelId="{EAA250E3-AA1E-4AAD-ABF4-433B26FED237}" type="presOf" srcId="{A5165DD0-7D03-4234-8686-D019730E0B29}" destId="{44DF240D-C437-47CF-9FD9-FAB8559BA69E}" srcOrd="0" destOrd="0" presId="urn:microsoft.com/office/officeart/2005/8/layout/hList7"/>
    <dgm:cxn modelId="{7618FAE7-B604-4900-BE62-F78918E3946A}" type="presOf" srcId="{4BACD6C4-F12B-4AFE-A924-E29B8DD25544}" destId="{313422A7-351F-4A18-87DB-9CEBF89BE691}" srcOrd="0" destOrd="0" presId="urn:microsoft.com/office/officeart/2005/8/layout/hList7"/>
    <dgm:cxn modelId="{B56437F3-755E-40A5-A04D-51A88B5868DA}" srcId="{A5165DD0-7D03-4234-8686-D019730E0B29}" destId="{4BACD6C4-F12B-4AFE-A924-E29B8DD25544}" srcOrd="3" destOrd="0" parTransId="{C863B640-ECF6-4BF4-A3C5-845EE97AD3F5}" sibTransId="{EB3D820F-B431-446C-958F-4FF6DDCD6D58}"/>
    <dgm:cxn modelId="{4069944A-D442-4FD4-874F-11476A3A5C16}" type="presParOf" srcId="{44DF240D-C437-47CF-9FD9-FAB8559BA69E}" destId="{C7B717E4-37F5-40D2-AABC-92ED9C94580A}" srcOrd="0" destOrd="0" presId="urn:microsoft.com/office/officeart/2005/8/layout/hList7"/>
    <dgm:cxn modelId="{9A5CBEEF-8E3D-4CAE-A006-8274E1E8FE2C}" type="presParOf" srcId="{44DF240D-C437-47CF-9FD9-FAB8559BA69E}" destId="{E59EF640-0EC6-453B-A1A0-84E0E2D4E503}" srcOrd="1" destOrd="0" presId="urn:microsoft.com/office/officeart/2005/8/layout/hList7"/>
    <dgm:cxn modelId="{04B97325-DADD-4BAD-B52C-2BC03BDADBF9}" type="presParOf" srcId="{E59EF640-0EC6-453B-A1A0-84E0E2D4E503}" destId="{333E047F-AC6D-4A44-BE95-E2988C90303A}" srcOrd="0" destOrd="0" presId="urn:microsoft.com/office/officeart/2005/8/layout/hList7"/>
    <dgm:cxn modelId="{F953E178-87EF-4D92-989F-123F319EA929}" type="presParOf" srcId="{333E047F-AC6D-4A44-BE95-E2988C90303A}" destId="{DC5B74CE-A3EE-4168-B282-3953C6D87CB9}" srcOrd="0" destOrd="0" presId="urn:microsoft.com/office/officeart/2005/8/layout/hList7"/>
    <dgm:cxn modelId="{22C8F946-C0BA-4C60-B4E9-33B7BDF1A36E}" type="presParOf" srcId="{333E047F-AC6D-4A44-BE95-E2988C90303A}" destId="{29CCCD62-AF30-40F1-9BA1-32A5A59E640E}" srcOrd="1" destOrd="0" presId="urn:microsoft.com/office/officeart/2005/8/layout/hList7"/>
    <dgm:cxn modelId="{BF75936D-F86C-45C3-B6DF-9EC096C92799}" type="presParOf" srcId="{333E047F-AC6D-4A44-BE95-E2988C90303A}" destId="{38AE7EFC-8EF2-4359-B652-BE96E71F20F4}" srcOrd="2" destOrd="0" presId="urn:microsoft.com/office/officeart/2005/8/layout/hList7"/>
    <dgm:cxn modelId="{8D4979BF-55F6-495A-843C-1BF33201ADAD}" type="presParOf" srcId="{333E047F-AC6D-4A44-BE95-E2988C90303A}" destId="{FB2B6C61-8E06-4193-8CDD-CD66A6C16FFD}" srcOrd="3" destOrd="0" presId="urn:microsoft.com/office/officeart/2005/8/layout/hList7"/>
    <dgm:cxn modelId="{B1126CCC-9D1B-47D4-A043-741CA648B407}" type="presParOf" srcId="{E59EF640-0EC6-453B-A1A0-84E0E2D4E503}" destId="{781EA366-4B9A-451D-BE78-C4CED75DF58F}" srcOrd="1" destOrd="0" presId="urn:microsoft.com/office/officeart/2005/8/layout/hList7"/>
    <dgm:cxn modelId="{6A5A3ACD-B4B8-4146-8618-958F3F496E56}" type="presParOf" srcId="{E59EF640-0EC6-453B-A1A0-84E0E2D4E503}" destId="{51828BB4-A85D-40A1-89C1-4DC8C0E5F361}" srcOrd="2" destOrd="0" presId="urn:microsoft.com/office/officeart/2005/8/layout/hList7"/>
    <dgm:cxn modelId="{1803E2B8-3AC1-48F0-BCDF-C34A5AB0A742}" type="presParOf" srcId="{51828BB4-A85D-40A1-89C1-4DC8C0E5F361}" destId="{93264D6B-4A57-43F9-B480-3A1C8C58C297}" srcOrd="0" destOrd="0" presId="urn:microsoft.com/office/officeart/2005/8/layout/hList7"/>
    <dgm:cxn modelId="{B7D45193-AF10-4679-B6DA-344AE3C4E05F}" type="presParOf" srcId="{51828BB4-A85D-40A1-89C1-4DC8C0E5F361}" destId="{254D0F10-9508-4C1D-8419-DD940BAFB9CB}" srcOrd="1" destOrd="0" presId="urn:microsoft.com/office/officeart/2005/8/layout/hList7"/>
    <dgm:cxn modelId="{C8169044-D5A0-4BB6-B334-631EA6701853}" type="presParOf" srcId="{51828BB4-A85D-40A1-89C1-4DC8C0E5F361}" destId="{A468284E-C11E-4AB7-A9B8-74897F1A4F5D}" srcOrd="2" destOrd="0" presId="urn:microsoft.com/office/officeart/2005/8/layout/hList7"/>
    <dgm:cxn modelId="{1BBB1D92-B233-484D-A008-FF190B03A9D3}" type="presParOf" srcId="{51828BB4-A85D-40A1-89C1-4DC8C0E5F361}" destId="{686CAA5A-854C-45AE-B0B2-09CCBD6E8AEF}" srcOrd="3" destOrd="0" presId="urn:microsoft.com/office/officeart/2005/8/layout/hList7"/>
    <dgm:cxn modelId="{68F947DE-105F-4C71-AEE8-8E6CB5ECA5F6}" type="presParOf" srcId="{E59EF640-0EC6-453B-A1A0-84E0E2D4E503}" destId="{59D9D379-E91B-4DC5-8AB7-13C0237C378E}" srcOrd="3" destOrd="0" presId="urn:microsoft.com/office/officeart/2005/8/layout/hList7"/>
    <dgm:cxn modelId="{A9844FA6-8610-4E28-9D87-8D304A77CA97}" type="presParOf" srcId="{E59EF640-0EC6-453B-A1A0-84E0E2D4E503}" destId="{C60094A6-2566-4265-A8DD-FFFDB159D48F}" srcOrd="4" destOrd="0" presId="urn:microsoft.com/office/officeart/2005/8/layout/hList7"/>
    <dgm:cxn modelId="{1069B4E1-9D27-4F40-94BD-D1F10563DEE6}" type="presParOf" srcId="{C60094A6-2566-4265-A8DD-FFFDB159D48F}" destId="{72BF39A6-D54F-4D99-A0DE-30597676AA4A}" srcOrd="0" destOrd="0" presId="urn:microsoft.com/office/officeart/2005/8/layout/hList7"/>
    <dgm:cxn modelId="{03A67FB0-D785-4A5E-AE35-A9172D2E1497}" type="presParOf" srcId="{C60094A6-2566-4265-A8DD-FFFDB159D48F}" destId="{63F83D4E-F3C6-4797-8235-22A986C5F8C6}" srcOrd="1" destOrd="0" presId="urn:microsoft.com/office/officeart/2005/8/layout/hList7"/>
    <dgm:cxn modelId="{6086CB0B-56B8-4037-AC2C-E76B073BC8BD}" type="presParOf" srcId="{C60094A6-2566-4265-A8DD-FFFDB159D48F}" destId="{B566A27C-6C33-4222-A210-E01C3E6F84C3}" srcOrd="2" destOrd="0" presId="urn:microsoft.com/office/officeart/2005/8/layout/hList7"/>
    <dgm:cxn modelId="{A7174A73-67AD-4E92-B254-B5B9082A2E84}" type="presParOf" srcId="{C60094A6-2566-4265-A8DD-FFFDB159D48F}" destId="{DEA9CDB3-3D3B-4168-8554-BDE0E1653279}" srcOrd="3" destOrd="0" presId="urn:microsoft.com/office/officeart/2005/8/layout/hList7"/>
    <dgm:cxn modelId="{777D93B2-215C-4CAE-9F86-ECC47ADE4CC7}" type="presParOf" srcId="{E59EF640-0EC6-453B-A1A0-84E0E2D4E503}" destId="{AD6B72DA-4BC0-40BB-8A4E-67BB12C42DC8}" srcOrd="5" destOrd="0" presId="urn:microsoft.com/office/officeart/2005/8/layout/hList7"/>
    <dgm:cxn modelId="{AD6126B9-5ED9-4533-9F5B-9D7E508030FE}" type="presParOf" srcId="{E59EF640-0EC6-453B-A1A0-84E0E2D4E503}" destId="{8EA66A11-832A-482D-9B54-BED5258F9271}" srcOrd="6" destOrd="0" presId="urn:microsoft.com/office/officeart/2005/8/layout/hList7"/>
    <dgm:cxn modelId="{9F8FB97F-27AF-4FF5-88EF-5D1DBDAB716A}" type="presParOf" srcId="{8EA66A11-832A-482D-9B54-BED5258F9271}" destId="{313422A7-351F-4A18-87DB-9CEBF89BE691}" srcOrd="0" destOrd="0" presId="urn:microsoft.com/office/officeart/2005/8/layout/hList7"/>
    <dgm:cxn modelId="{AD5A9496-2190-4306-B1AD-FDB97F18E49A}" type="presParOf" srcId="{8EA66A11-832A-482D-9B54-BED5258F9271}" destId="{675807CB-847A-4E5D-BA6F-2C69F249EE1D}" srcOrd="1" destOrd="0" presId="urn:microsoft.com/office/officeart/2005/8/layout/hList7"/>
    <dgm:cxn modelId="{C0774229-8433-488B-8197-76661EC2470E}" type="presParOf" srcId="{8EA66A11-832A-482D-9B54-BED5258F9271}" destId="{E9E3872A-F37B-4293-9DFA-60749D3C1B36}" srcOrd="2" destOrd="0" presId="urn:microsoft.com/office/officeart/2005/8/layout/hList7"/>
    <dgm:cxn modelId="{DB19A77E-95F3-4A5B-AA59-5639FA9B8503}" type="presParOf" srcId="{8EA66A11-832A-482D-9B54-BED5258F9271}" destId="{473BF8F8-EAC9-4ABC-81E2-C842800DE738}" srcOrd="3" destOrd="0" presId="urn:microsoft.com/office/officeart/2005/8/layout/hList7"/>
    <dgm:cxn modelId="{C48137F6-F84B-4188-9FF5-D1D821A75B04}" type="presParOf" srcId="{E59EF640-0EC6-453B-A1A0-84E0E2D4E503}" destId="{B0A6941A-D377-4953-BCD9-EF1C30492279}" srcOrd="7" destOrd="0" presId="urn:microsoft.com/office/officeart/2005/8/layout/hList7"/>
    <dgm:cxn modelId="{03914D4E-7429-43C1-8E6D-6C7EEF700245}" type="presParOf" srcId="{E59EF640-0EC6-453B-A1A0-84E0E2D4E503}" destId="{6AB78EB4-E210-4220-A2E4-45679683C4D7}" srcOrd="8" destOrd="0" presId="urn:microsoft.com/office/officeart/2005/8/layout/hList7"/>
    <dgm:cxn modelId="{CB04FC45-B48C-4F7B-AB05-D3437B77DB57}" type="presParOf" srcId="{6AB78EB4-E210-4220-A2E4-45679683C4D7}" destId="{6128DE24-DE6D-4CC2-99E0-2F2A7138062D}" srcOrd="0" destOrd="0" presId="urn:microsoft.com/office/officeart/2005/8/layout/hList7"/>
    <dgm:cxn modelId="{10309572-382C-4E1C-9C36-950EDD010985}" type="presParOf" srcId="{6AB78EB4-E210-4220-A2E4-45679683C4D7}" destId="{E5651DB8-0E8E-4A2D-8226-FE6D256E0D85}" srcOrd="1" destOrd="0" presId="urn:microsoft.com/office/officeart/2005/8/layout/hList7"/>
    <dgm:cxn modelId="{1AE98391-BDD6-474D-A329-B46976C7CF4D}" type="presParOf" srcId="{6AB78EB4-E210-4220-A2E4-45679683C4D7}" destId="{5CF8E7EB-4568-472D-BD11-9648C23DFEEF}" srcOrd="2" destOrd="0" presId="urn:microsoft.com/office/officeart/2005/8/layout/hList7"/>
    <dgm:cxn modelId="{75A8C3D7-C75F-425D-898C-8106C669D568}" type="presParOf" srcId="{6AB78EB4-E210-4220-A2E4-45679683C4D7}" destId="{C63BE8D4-E0F7-46B0-A198-6417370D488B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314C4-CF21-4C54-8BC0-509BE108E01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211E28-2343-4585-9A8B-93954AC564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es-MX" sz="1100" dirty="0">
              <a:solidFill>
                <a:schemeClr val="tx1"/>
              </a:solidFill>
              <a:latin typeface="Avenir Next LT Pro" panose="020B0504020202020204" pitchFamily="34" charset="0"/>
            </a:rPr>
            <a:t>Guías de Educación en la Sexualidad y Afectividad del Programa de Educación</a:t>
          </a:r>
          <a:endParaRPr lang="es-ES" sz="11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6BB8350A-93B1-4377-BB60-CC31E9BBF5CB}" type="parTrans" cxnId="{906A5238-8D5C-41B5-B616-471BB593460C}">
      <dgm:prSet/>
      <dgm:spPr/>
      <dgm:t>
        <a:bodyPr/>
        <a:lstStyle/>
        <a:p>
          <a:endParaRPr lang="es-ES" sz="1000"/>
        </a:p>
      </dgm:t>
    </dgm:pt>
    <dgm:pt modelId="{269BDAC3-4287-44D7-9DD4-D3CB061A5A52}" type="sibTrans" cxnId="{906A5238-8D5C-41B5-B616-471BB593460C}">
      <dgm:prSet/>
      <dgm:spPr/>
      <dgm:t>
        <a:bodyPr/>
        <a:lstStyle/>
        <a:p>
          <a:endParaRPr lang="es-ES" sz="1000"/>
        </a:p>
      </dgm:t>
    </dgm:pt>
    <dgm:pt modelId="{2E62B596-34ED-4B46-85D5-68FDCBB2E9E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es-ES" sz="1100" dirty="0">
              <a:solidFill>
                <a:schemeClr val="tx1"/>
              </a:solidFill>
              <a:latin typeface="Avenir Next LT Pro" panose="020B0504020202020204" pitchFamily="34" charset="0"/>
            </a:rPr>
            <a:t>Formación y capacitación de profesionales del área sociosanitaria.</a:t>
          </a:r>
        </a:p>
      </dgm:t>
    </dgm:pt>
    <dgm:pt modelId="{51DA5E16-5D2A-4B8C-941D-09F38BF49CF6}" type="parTrans" cxnId="{21D97920-4280-47C7-9CC8-79F33665DBFA}">
      <dgm:prSet/>
      <dgm:spPr/>
      <dgm:t>
        <a:bodyPr/>
        <a:lstStyle/>
        <a:p>
          <a:endParaRPr lang="es-ES" sz="1000"/>
        </a:p>
      </dgm:t>
    </dgm:pt>
    <dgm:pt modelId="{A4262E7C-A67C-4D58-B5F9-AD7405BC128B}" type="sibTrans" cxnId="{21D97920-4280-47C7-9CC8-79F33665DBFA}">
      <dgm:prSet/>
      <dgm:spPr/>
      <dgm:t>
        <a:bodyPr/>
        <a:lstStyle/>
        <a:p>
          <a:endParaRPr lang="es-ES" sz="1000"/>
        </a:p>
      </dgm:t>
    </dgm:pt>
    <dgm:pt modelId="{475D17A6-F494-45A1-B7EA-3453E269F50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dirty="0">
              <a:solidFill>
                <a:schemeClr val="tx1"/>
              </a:solidFill>
              <a:latin typeface="Avenir Next LT Pro" panose="020B0504020202020204" pitchFamily="34" charset="0"/>
            </a:rPr>
            <a:t>Piloto de educación entre Pares.</a:t>
          </a:r>
        </a:p>
      </dgm:t>
    </dgm:pt>
    <dgm:pt modelId="{DD225855-DD9A-4E0E-A3DC-38B31D1DC3A7}" type="parTrans" cxnId="{75B4BC41-BBEA-4031-AE7E-8BBF96D1343F}">
      <dgm:prSet/>
      <dgm:spPr/>
      <dgm:t>
        <a:bodyPr/>
        <a:lstStyle/>
        <a:p>
          <a:endParaRPr lang="es-ES" sz="1000"/>
        </a:p>
      </dgm:t>
    </dgm:pt>
    <dgm:pt modelId="{3927807A-A316-44A6-A755-D6EC9654E923}" type="sibTrans" cxnId="{75B4BC41-BBEA-4031-AE7E-8BBF96D1343F}">
      <dgm:prSet/>
      <dgm:spPr/>
      <dgm:t>
        <a:bodyPr/>
        <a:lstStyle/>
        <a:p>
          <a:endParaRPr lang="es-ES" sz="1000"/>
        </a:p>
      </dgm:t>
    </dgm:pt>
    <dgm:pt modelId="{AE059948-ABAF-4DD7-BFCB-E2602FE38CC5}" type="pres">
      <dgm:prSet presAssocID="{75E314C4-CF21-4C54-8BC0-509BE108E018}" presName="linear" presStyleCnt="0">
        <dgm:presLayoutVars>
          <dgm:animLvl val="lvl"/>
          <dgm:resizeHandles val="exact"/>
        </dgm:presLayoutVars>
      </dgm:prSet>
      <dgm:spPr/>
    </dgm:pt>
    <dgm:pt modelId="{97EBFE7D-3642-4C76-90AD-EBB10D418885}" type="pres">
      <dgm:prSet presAssocID="{2F211E28-2343-4585-9A8B-93954AC5647A}" presName="parentText" presStyleLbl="node1" presStyleIdx="0" presStyleCnt="3" custScaleY="103734">
        <dgm:presLayoutVars>
          <dgm:chMax val="0"/>
          <dgm:bulletEnabled val="1"/>
        </dgm:presLayoutVars>
      </dgm:prSet>
      <dgm:spPr/>
    </dgm:pt>
    <dgm:pt modelId="{B4DE9511-7E6C-46A5-B1C8-98808502CC1A}" type="pres">
      <dgm:prSet presAssocID="{269BDAC3-4287-44D7-9DD4-D3CB061A5A52}" presName="spacer" presStyleCnt="0"/>
      <dgm:spPr/>
    </dgm:pt>
    <dgm:pt modelId="{81AE3BF4-D567-48B5-BA00-2018C63B1A80}" type="pres">
      <dgm:prSet presAssocID="{2E62B596-34ED-4B46-85D5-68FDCBB2E9EF}" presName="parentText" presStyleLbl="node1" presStyleIdx="1" presStyleCnt="3" custLinFactNeighborY="-9152">
        <dgm:presLayoutVars>
          <dgm:chMax val="0"/>
          <dgm:bulletEnabled val="1"/>
        </dgm:presLayoutVars>
      </dgm:prSet>
      <dgm:spPr/>
    </dgm:pt>
    <dgm:pt modelId="{AA8A143F-592C-4AA5-89B1-BF2F4A8256A4}" type="pres">
      <dgm:prSet presAssocID="{A4262E7C-A67C-4D58-B5F9-AD7405BC128B}" presName="spacer" presStyleCnt="0"/>
      <dgm:spPr/>
    </dgm:pt>
    <dgm:pt modelId="{94247457-1195-4C96-AB52-B81961974E68}" type="pres">
      <dgm:prSet presAssocID="{475D17A6-F494-45A1-B7EA-3453E269F50E}" presName="parentText" presStyleLbl="node1" presStyleIdx="2" presStyleCnt="3" custScaleY="49631" custLinFactY="14022" custLinFactNeighborY="100000">
        <dgm:presLayoutVars>
          <dgm:chMax val="0"/>
          <dgm:bulletEnabled val="1"/>
        </dgm:presLayoutVars>
      </dgm:prSet>
      <dgm:spPr/>
    </dgm:pt>
  </dgm:ptLst>
  <dgm:cxnLst>
    <dgm:cxn modelId="{21D97920-4280-47C7-9CC8-79F33665DBFA}" srcId="{75E314C4-CF21-4C54-8BC0-509BE108E018}" destId="{2E62B596-34ED-4B46-85D5-68FDCBB2E9EF}" srcOrd="1" destOrd="0" parTransId="{51DA5E16-5D2A-4B8C-941D-09F38BF49CF6}" sibTransId="{A4262E7C-A67C-4D58-B5F9-AD7405BC128B}"/>
    <dgm:cxn modelId="{906A5238-8D5C-41B5-B616-471BB593460C}" srcId="{75E314C4-CF21-4C54-8BC0-509BE108E018}" destId="{2F211E28-2343-4585-9A8B-93954AC5647A}" srcOrd="0" destOrd="0" parTransId="{6BB8350A-93B1-4377-BB60-CC31E9BBF5CB}" sibTransId="{269BDAC3-4287-44D7-9DD4-D3CB061A5A52}"/>
    <dgm:cxn modelId="{75B4BC41-BBEA-4031-AE7E-8BBF96D1343F}" srcId="{75E314C4-CF21-4C54-8BC0-509BE108E018}" destId="{475D17A6-F494-45A1-B7EA-3453E269F50E}" srcOrd="2" destOrd="0" parTransId="{DD225855-DD9A-4E0E-A3DC-38B31D1DC3A7}" sibTransId="{3927807A-A316-44A6-A755-D6EC9654E923}"/>
    <dgm:cxn modelId="{2E6CC843-259B-462A-A852-F02D155A6765}" type="presOf" srcId="{2F211E28-2343-4585-9A8B-93954AC5647A}" destId="{97EBFE7D-3642-4C76-90AD-EBB10D418885}" srcOrd="0" destOrd="0" presId="urn:microsoft.com/office/officeart/2005/8/layout/vList2"/>
    <dgm:cxn modelId="{7871AEF1-DF11-477F-8C8D-B1A9394C9BD3}" type="presOf" srcId="{2E62B596-34ED-4B46-85D5-68FDCBB2E9EF}" destId="{81AE3BF4-D567-48B5-BA00-2018C63B1A80}" srcOrd="0" destOrd="0" presId="urn:microsoft.com/office/officeart/2005/8/layout/vList2"/>
    <dgm:cxn modelId="{650E50F5-4EF0-4C0F-876E-337C65241296}" type="presOf" srcId="{475D17A6-F494-45A1-B7EA-3453E269F50E}" destId="{94247457-1195-4C96-AB52-B81961974E68}" srcOrd="0" destOrd="0" presId="urn:microsoft.com/office/officeart/2005/8/layout/vList2"/>
    <dgm:cxn modelId="{EA7532F7-CE7A-406F-AE76-933418F8D1BE}" type="presOf" srcId="{75E314C4-CF21-4C54-8BC0-509BE108E018}" destId="{AE059948-ABAF-4DD7-BFCB-E2602FE38CC5}" srcOrd="0" destOrd="0" presId="urn:microsoft.com/office/officeart/2005/8/layout/vList2"/>
    <dgm:cxn modelId="{CEA766E9-3C44-4ECB-BD07-9889DBC2B56E}" type="presParOf" srcId="{AE059948-ABAF-4DD7-BFCB-E2602FE38CC5}" destId="{97EBFE7D-3642-4C76-90AD-EBB10D418885}" srcOrd="0" destOrd="0" presId="urn:microsoft.com/office/officeart/2005/8/layout/vList2"/>
    <dgm:cxn modelId="{43368429-3A08-456C-898A-DDBF10D62B21}" type="presParOf" srcId="{AE059948-ABAF-4DD7-BFCB-E2602FE38CC5}" destId="{B4DE9511-7E6C-46A5-B1C8-98808502CC1A}" srcOrd="1" destOrd="0" presId="urn:microsoft.com/office/officeart/2005/8/layout/vList2"/>
    <dgm:cxn modelId="{5C3C4F93-3F8B-4598-90A2-802C468CE6A9}" type="presParOf" srcId="{AE059948-ABAF-4DD7-BFCB-E2602FE38CC5}" destId="{81AE3BF4-D567-48B5-BA00-2018C63B1A80}" srcOrd="2" destOrd="0" presId="urn:microsoft.com/office/officeart/2005/8/layout/vList2"/>
    <dgm:cxn modelId="{AE19DBBF-6D37-4BE9-A6AA-C97686B7F017}" type="presParOf" srcId="{AE059948-ABAF-4DD7-BFCB-E2602FE38CC5}" destId="{AA8A143F-592C-4AA5-89B1-BF2F4A8256A4}" srcOrd="3" destOrd="0" presId="urn:microsoft.com/office/officeart/2005/8/layout/vList2"/>
    <dgm:cxn modelId="{79C637FE-7CC8-45C5-AEF0-3FDEE154BC79}" type="presParOf" srcId="{AE059948-ABAF-4DD7-BFCB-E2602FE38CC5}" destId="{94247457-1195-4C96-AB52-B81961974E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314C4-CF21-4C54-8BC0-509BE108E018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AE7A4-73B3-4DFC-AEEE-78E75EE88D5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000" dirty="0">
              <a:solidFill>
                <a:schemeClr val="tx1"/>
              </a:solidFill>
              <a:latin typeface="Avenir Next LT Pro" panose="020B0504020202020204" pitchFamily="34" charset="0"/>
            </a:rPr>
            <a:t>Estándares de calidad para la atención a población adolescente.</a:t>
          </a:r>
        </a:p>
      </dgm:t>
    </dgm:pt>
    <dgm:pt modelId="{6DBFD47B-A79D-4072-8817-E026CE15DEAC}" type="parTrans" cxnId="{28A4F235-7965-4DAB-A45E-B83A0FB75F6E}">
      <dgm:prSet/>
      <dgm:spPr/>
      <dgm:t>
        <a:bodyPr/>
        <a:lstStyle/>
        <a:p>
          <a:endParaRPr lang="es-ES" sz="800"/>
        </a:p>
      </dgm:t>
    </dgm:pt>
    <dgm:pt modelId="{9FD9DDF6-6457-4D79-BB91-F7F6CDCE4F7D}" type="sibTrans" cxnId="{28A4F235-7965-4DAB-A45E-B83A0FB75F6E}">
      <dgm:prSet/>
      <dgm:spPr/>
      <dgm:t>
        <a:bodyPr/>
        <a:lstStyle/>
        <a:p>
          <a:endParaRPr lang="es-ES" sz="800"/>
        </a:p>
      </dgm:t>
    </dgm:pt>
    <dgm:pt modelId="{4C196A82-FEA4-4F46-A6DC-A75146A4F39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000" dirty="0">
              <a:solidFill>
                <a:schemeClr val="tx1"/>
              </a:solidFill>
              <a:latin typeface="Avenir Next LT Pro" panose="020B0504020202020204" pitchFamily="34" charset="0"/>
            </a:rPr>
            <a:t>Capacitación a profesionales de la salud en la atención integral.</a:t>
          </a:r>
        </a:p>
      </dgm:t>
    </dgm:pt>
    <dgm:pt modelId="{0DBB48F7-54D0-4512-9723-93A7D205466A}" type="parTrans" cxnId="{5CEA146E-26B6-49E3-9109-03683F52D6DF}">
      <dgm:prSet/>
      <dgm:spPr/>
      <dgm:t>
        <a:bodyPr/>
        <a:lstStyle/>
        <a:p>
          <a:endParaRPr lang="es-ES" sz="800"/>
        </a:p>
      </dgm:t>
    </dgm:pt>
    <dgm:pt modelId="{5D933685-F78D-497A-B82D-B960BA78CB28}" type="sibTrans" cxnId="{5CEA146E-26B6-49E3-9109-03683F52D6DF}">
      <dgm:prSet/>
      <dgm:spPr/>
      <dgm:t>
        <a:bodyPr/>
        <a:lstStyle/>
        <a:p>
          <a:endParaRPr lang="es-ES" sz="800"/>
        </a:p>
      </dgm:t>
    </dgm:pt>
    <dgm:pt modelId="{48168937-FB10-4159-B591-219569F04FD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000" dirty="0">
              <a:solidFill>
                <a:schemeClr val="tx1"/>
              </a:solidFill>
              <a:latin typeface="Avenir Next LT Pro" panose="020B0504020202020204" pitchFamily="34" charset="0"/>
            </a:rPr>
            <a:t>Difusión de oferta de servicios de salud amigables y de calidad para adolescentes.</a:t>
          </a:r>
        </a:p>
      </dgm:t>
    </dgm:pt>
    <dgm:pt modelId="{4FE472B4-C609-4242-9D05-6ECFD810A930}" type="parTrans" cxnId="{90C8B0CF-1BA7-4304-B531-9EC523DADA55}">
      <dgm:prSet/>
      <dgm:spPr/>
      <dgm:t>
        <a:bodyPr/>
        <a:lstStyle/>
        <a:p>
          <a:endParaRPr lang="es-PA" sz="1600"/>
        </a:p>
      </dgm:t>
    </dgm:pt>
    <dgm:pt modelId="{10DD198A-4FE5-4C74-BC5C-56D5E2C05BC5}" type="sibTrans" cxnId="{90C8B0CF-1BA7-4304-B531-9EC523DADA55}">
      <dgm:prSet/>
      <dgm:spPr/>
      <dgm:t>
        <a:bodyPr/>
        <a:lstStyle/>
        <a:p>
          <a:endParaRPr lang="es-PA" sz="1600"/>
        </a:p>
      </dgm:t>
    </dgm:pt>
    <dgm:pt modelId="{4516918C-AF23-437F-9FCD-A6A3FCE5A81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000" b="0" dirty="0">
              <a:solidFill>
                <a:schemeClr val="tx1"/>
              </a:solidFill>
              <a:latin typeface="Avenir Next LT Pro" panose="020B0504020202020204" pitchFamily="34" charset="0"/>
            </a:rPr>
            <a:t>Disponibilidad y acceso a métodos anticonceptivos</a:t>
          </a:r>
          <a:endParaRPr lang="es-ES" sz="10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46C3C391-4328-4918-A6FD-01B484053EC5}" type="parTrans" cxnId="{89651BC6-31C7-401D-A7DD-472F8B28F214}">
      <dgm:prSet/>
      <dgm:spPr/>
      <dgm:t>
        <a:bodyPr/>
        <a:lstStyle/>
        <a:p>
          <a:endParaRPr lang="es-PA" sz="1600"/>
        </a:p>
      </dgm:t>
    </dgm:pt>
    <dgm:pt modelId="{B9034138-044C-4D36-BF2D-4E3ECC094B99}" type="sibTrans" cxnId="{89651BC6-31C7-401D-A7DD-472F8B28F214}">
      <dgm:prSet/>
      <dgm:spPr/>
      <dgm:t>
        <a:bodyPr/>
        <a:lstStyle/>
        <a:p>
          <a:endParaRPr lang="es-PA" sz="1600"/>
        </a:p>
      </dgm:t>
    </dgm:pt>
    <dgm:pt modelId="{AE059948-ABAF-4DD7-BFCB-E2602FE38CC5}" type="pres">
      <dgm:prSet presAssocID="{75E314C4-CF21-4C54-8BC0-509BE108E018}" presName="linear" presStyleCnt="0">
        <dgm:presLayoutVars>
          <dgm:animLvl val="lvl"/>
          <dgm:resizeHandles val="exact"/>
        </dgm:presLayoutVars>
      </dgm:prSet>
      <dgm:spPr/>
    </dgm:pt>
    <dgm:pt modelId="{01713D0E-8172-43E2-BA3F-A82406AD468D}" type="pres">
      <dgm:prSet presAssocID="{30DAE7A4-73B3-4DFC-AEEE-78E75EE88D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E1DC8A-5A67-44C4-B4BF-A3D1F514E3FB}" type="pres">
      <dgm:prSet presAssocID="{9FD9DDF6-6457-4D79-BB91-F7F6CDCE4F7D}" presName="spacer" presStyleCnt="0"/>
      <dgm:spPr/>
    </dgm:pt>
    <dgm:pt modelId="{3AECCD6B-AE18-405D-806F-AAB10A2C8E62}" type="pres">
      <dgm:prSet presAssocID="{48168937-FB10-4159-B591-219569F04FDC}" presName="parentText" presStyleLbl="node1" presStyleIdx="1" presStyleCnt="4" custLinFactY="11458" custLinFactNeighborY="100000">
        <dgm:presLayoutVars>
          <dgm:chMax val="0"/>
          <dgm:bulletEnabled val="1"/>
        </dgm:presLayoutVars>
      </dgm:prSet>
      <dgm:spPr/>
    </dgm:pt>
    <dgm:pt modelId="{C13BB403-EAFB-4CC5-851D-3B6D01E71B5B}" type="pres">
      <dgm:prSet presAssocID="{10DD198A-4FE5-4C74-BC5C-56D5E2C05BC5}" presName="spacer" presStyleCnt="0"/>
      <dgm:spPr/>
    </dgm:pt>
    <dgm:pt modelId="{E08C31F9-7A83-474C-9D6D-B6C001FA3359}" type="pres">
      <dgm:prSet presAssocID="{4C196A82-FEA4-4F46-A6DC-A75146A4F393}" presName="parentText" presStyleLbl="node1" presStyleIdx="2" presStyleCnt="4" custLinFactY="30466" custLinFactNeighborY="100000">
        <dgm:presLayoutVars>
          <dgm:chMax val="0"/>
          <dgm:bulletEnabled val="1"/>
        </dgm:presLayoutVars>
      </dgm:prSet>
      <dgm:spPr/>
    </dgm:pt>
    <dgm:pt modelId="{7CA8B95F-14FA-45C6-B2FA-C6869A262E1A}" type="pres">
      <dgm:prSet presAssocID="{5D933685-F78D-497A-B82D-B960BA78CB28}" presName="spacer" presStyleCnt="0"/>
      <dgm:spPr/>
    </dgm:pt>
    <dgm:pt modelId="{5923CD33-8E1C-4077-AA6E-657AF446486F}" type="pres">
      <dgm:prSet presAssocID="{4516918C-AF23-437F-9FCD-A6A3FCE5A812}" presName="parentText" presStyleLbl="node1" presStyleIdx="3" presStyleCnt="4" custLinFactY="41029" custLinFactNeighborY="100000">
        <dgm:presLayoutVars>
          <dgm:chMax val="0"/>
          <dgm:bulletEnabled val="1"/>
        </dgm:presLayoutVars>
      </dgm:prSet>
      <dgm:spPr/>
    </dgm:pt>
  </dgm:ptLst>
  <dgm:cxnLst>
    <dgm:cxn modelId="{75986B21-BB0A-40EB-9E32-61189E4644D6}" type="presOf" srcId="{4516918C-AF23-437F-9FCD-A6A3FCE5A812}" destId="{5923CD33-8E1C-4077-AA6E-657AF446486F}" srcOrd="0" destOrd="0" presId="urn:microsoft.com/office/officeart/2005/8/layout/vList2"/>
    <dgm:cxn modelId="{28A4F235-7965-4DAB-A45E-B83A0FB75F6E}" srcId="{75E314C4-CF21-4C54-8BC0-509BE108E018}" destId="{30DAE7A4-73B3-4DFC-AEEE-78E75EE88D53}" srcOrd="0" destOrd="0" parTransId="{6DBFD47B-A79D-4072-8817-E026CE15DEAC}" sibTransId="{9FD9DDF6-6457-4D79-BB91-F7F6CDCE4F7D}"/>
    <dgm:cxn modelId="{2B90D741-5853-497A-844A-B948C751EC49}" type="presOf" srcId="{30DAE7A4-73B3-4DFC-AEEE-78E75EE88D53}" destId="{01713D0E-8172-43E2-BA3F-A82406AD468D}" srcOrd="0" destOrd="0" presId="urn:microsoft.com/office/officeart/2005/8/layout/vList2"/>
    <dgm:cxn modelId="{5CEA146E-26B6-49E3-9109-03683F52D6DF}" srcId="{75E314C4-CF21-4C54-8BC0-509BE108E018}" destId="{4C196A82-FEA4-4F46-A6DC-A75146A4F393}" srcOrd="2" destOrd="0" parTransId="{0DBB48F7-54D0-4512-9723-93A7D205466A}" sibTransId="{5D933685-F78D-497A-B82D-B960BA78CB28}"/>
    <dgm:cxn modelId="{59262F8F-369D-40B9-957D-E6570167C340}" type="presOf" srcId="{4C196A82-FEA4-4F46-A6DC-A75146A4F393}" destId="{E08C31F9-7A83-474C-9D6D-B6C001FA3359}" srcOrd="0" destOrd="0" presId="urn:microsoft.com/office/officeart/2005/8/layout/vList2"/>
    <dgm:cxn modelId="{494B65AA-4B2F-401F-B723-B4187890B7C5}" type="presOf" srcId="{48168937-FB10-4159-B591-219569F04FDC}" destId="{3AECCD6B-AE18-405D-806F-AAB10A2C8E62}" srcOrd="0" destOrd="0" presId="urn:microsoft.com/office/officeart/2005/8/layout/vList2"/>
    <dgm:cxn modelId="{89651BC6-31C7-401D-A7DD-472F8B28F214}" srcId="{75E314C4-CF21-4C54-8BC0-509BE108E018}" destId="{4516918C-AF23-437F-9FCD-A6A3FCE5A812}" srcOrd="3" destOrd="0" parTransId="{46C3C391-4328-4918-A6FD-01B484053EC5}" sibTransId="{B9034138-044C-4D36-BF2D-4E3ECC094B99}"/>
    <dgm:cxn modelId="{90C8B0CF-1BA7-4304-B531-9EC523DADA55}" srcId="{75E314C4-CF21-4C54-8BC0-509BE108E018}" destId="{48168937-FB10-4159-B591-219569F04FDC}" srcOrd="1" destOrd="0" parTransId="{4FE472B4-C609-4242-9D05-6ECFD810A930}" sibTransId="{10DD198A-4FE5-4C74-BC5C-56D5E2C05BC5}"/>
    <dgm:cxn modelId="{EA7532F7-CE7A-406F-AE76-933418F8D1BE}" type="presOf" srcId="{75E314C4-CF21-4C54-8BC0-509BE108E018}" destId="{AE059948-ABAF-4DD7-BFCB-E2602FE38CC5}" srcOrd="0" destOrd="0" presId="urn:microsoft.com/office/officeart/2005/8/layout/vList2"/>
    <dgm:cxn modelId="{5F017861-6358-4AFA-9BB1-BE28B34DBB36}" type="presParOf" srcId="{AE059948-ABAF-4DD7-BFCB-E2602FE38CC5}" destId="{01713D0E-8172-43E2-BA3F-A82406AD468D}" srcOrd="0" destOrd="0" presId="urn:microsoft.com/office/officeart/2005/8/layout/vList2"/>
    <dgm:cxn modelId="{6C95FD2A-2545-4743-8900-2EDD6ADCD4E4}" type="presParOf" srcId="{AE059948-ABAF-4DD7-BFCB-E2602FE38CC5}" destId="{16E1DC8A-5A67-44C4-B4BF-A3D1F514E3FB}" srcOrd="1" destOrd="0" presId="urn:microsoft.com/office/officeart/2005/8/layout/vList2"/>
    <dgm:cxn modelId="{F6806387-712D-465B-8E8C-D255BC19CFAF}" type="presParOf" srcId="{AE059948-ABAF-4DD7-BFCB-E2602FE38CC5}" destId="{3AECCD6B-AE18-405D-806F-AAB10A2C8E62}" srcOrd="2" destOrd="0" presId="urn:microsoft.com/office/officeart/2005/8/layout/vList2"/>
    <dgm:cxn modelId="{73BAD2C3-70E8-4918-834C-1694D0B80DF1}" type="presParOf" srcId="{AE059948-ABAF-4DD7-BFCB-E2602FE38CC5}" destId="{C13BB403-EAFB-4CC5-851D-3B6D01E71B5B}" srcOrd="3" destOrd="0" presId="urn:microsoft.com/office/officeart/2005/8/layout/vList2"/>
    <dgm:cxn modelId="{69C69645-0EF5-4D52-B994-E0E9ACBDAFD2}" type="presParOf" srcId="{AE059948-ABAF-4DD7-BFCB-E2602FE38CC5}" destId="{E08C31F9-7A83-474C-9D6D-B6C001FA3359}" srcOrd="4" destOrd="0" presId="urn:microsoft.com/office/officeart/2005/8/layout/vList2"/>
    <dgm:cxn modelId="{B6B92C1B-C722-4A73-A232-0B626F08FDA5}" type="presParOf" srcId="{AE059948-ABAF-4DD7-BFCB-E2602FE38CC5}" destId="{7CA8B95F-14FA-45C6-B2FA-C6869A262E1A}" srcOrd="5" destOrd="0" presId="urn:microsoft.com/office/officeart/2005/8/layout/vList2"/>
    <dgm:cxn modelId="{1AFB8713-B1F1-4F26-BB83-5A883F983674}" type="presParOf" srcId="{AE059948-ABAF-4DD7-BFCB-E2602FE38CC5}" destId="{5923CD33-8E1C-4077-AA6E-657AF44648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E314C4-CF21-4C54-8BC0-509BE108E01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211E28-2343-4585-9A8B-93954AC564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dirty="0">
              <a:solidFill>
                <a:schemeClr val="tx1"/>
              </a:solidFill>
              <a:latin typeface="Avenir Next LT Pro" panose="020B0504020202020204" pitchFamily="34" charset="0"/>
            </a:rPr>
            <a:t>Estrategia y Campaña de Información, Educación y Comunicación (IEC) para promover en la población adolescente actitudes y prácticas favorables a las relaciones afectivas, sanas, positivas y libres de violencias de género.</a:t>
          </a:r>
        </a:p>
      </dgm:t>
    </dgm:pt>
    <dgm:pt modelId="{6BB8350A-93B1-4377-BB60-CC31E9BBF5CB}" type="parTrans" cxnId="{906A5238-8D5C-41B5-B616-471BB593460C}">
      <dgm:prSet/>
      <dgm:spPr/>
      <dgm:t>
        <a:bodyPr/>
        <a:lstStyle/>
        <a:p>
          <a:endParaRPr lang="es-ES" sz="1000"/>
        </a:p>
      </dgm:t>
    </dgm:pt>
    <dgm:pt modelId="{269BDAC3-4287-44D7-9DD4-D3CB061A5A52}" type="sibTrans" cxnId="{906A5238-8D5C-41B5-B616-471BB593460C}">
      <dgm:prSet/>
      <dgm:spPr/>
      <dgm:t>
        <a:bodyPr/>
        <a:lstStyle/>
        <a:p>
          <a:endParaRPr lang="es-ES" sz="1000"/>
        </a:p>
      </dgm:t>
    </dgm:pt>
    <dgm:pt modelId="{AE059948-ABAF-4DD7-BFCB-E2602FE38CC5}" type="pres">
      <dgm:prSet presAssocID="{75E314C4-CF21-4C54-8BC0-509BE108E018}" presName="linear" presStyleCnt="0">
        <dgm:presLayoutVars>
          <dgm:animLvl val="lvl"/>
          <dgm:resizeHandles val="exact"/>
        </dgm:presLayoutVars>
      </dgm:prSet>
      <dgm:spPr/>
    </dgm:pt>
    <dgm:pt modelId="{97EBFE7D-3642-4C76-90AD-EBB10D418885}" type="pres">
      <dgm:prSet presAssocID="{2F211E28-2343-4585-9A8B-93954AC5647A}" presName="parentText" presStyleLbl="node1" presStyleIdx="0" presStyleCnt="1" custScaleY="103734">
        <dgm:presLayoutVars>
          <dgm:chMax val="0"/>
          <dgm:bulletEnabled val="1"/>
        </dgm:presLayoutVars>
      </dgm:prSet>
      <dgm:spPr/>
    </dgm:pt>
  </dgm:ptLst>
  <dgm:cxnLst>
    <dgm:cxn modelId="{906A5238-8D5C-41B5-B616-471BB593460C}" srcId="{75E314C4-CF21-4C54-8BC0-509BE108E018}" destId="{2F211E28-2343-4585-9A8B-93954AC5647A}" srcOrd="0" destOrd="0" parTransId="{6BB8350A-93B1-4377-BB60-CC31E9BBF5CB}" sibTransId="{269BDAC3-4287-44D7-9DD4-D3CB061A5A52}"/>
    <dgm:cxn modelId="{2E6CC843-259B-462A-A852-F02D155A6765}" type="presOf" srcId="{2F211E28-2343-4585-9A8B-93954AC5647A}" destId="{97EBFE7D-3642-4C76-90AD-EBB10D418885}" srcOrd="0" destOrd="0" presId="urn:microsoft.com/office/officeart/2005/8/layout/vList2"/>
    <dgm:cxn modelId="{EA7532F7-CE7A-406F-AE76-933418F8D1BE}" type="presOf" srcId="{75E314C4-CF21-4C54-8BC0-509BE108E018}" destId="{AE059948-ABAF-4DD7-BFCB-E2602FE38CC5}" srcOrd="0" destOrd="0" presId="urn:microsoft.com/office/officeart/2005/8/layout/vList2"/>
    <dgm:cxn modelId="{CEA766E9-3C44-4ECB-BD07-9889DBC2B56E}" type="presParOf" srcId="{AE059948-ABAF-4DD7-BFCB-E2602FE38CC5}" destId="{97EBFE7D-3642-4C76-90AD-EBB10D4188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E314C4-CF21-4C54-8BC0-509BE108E01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211E28-2343-4585-9A8B-93954AC564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dirty="0">
              <a:solidFill>
                <a:schemeClr val="tx1"/>
              </a:solidFill>
              <a:latin typeface="Avenir Next LT Pro" panose="020B0504020202020204" pitchFamily="34" charset="0"/>
            </a:rPr>
            <a:t>Modelo de Gestión Local para la prevención del embarazo en adolescentes y la violencia sexual en NNA, en corregimientos con alta tasa de fecundidad en adolescentes: del área indígena, rural y urbana. </a:t>
          </a:r>
        </a:p>
      </dgm:t>
    </dgm:pt>
    <dgm:pt modelId="{6BB8350A-93B1-4377-BB60-CC31E9BBF5CB}" type="parTrans" cxnId="{906A5238-8D5C-41B5-B616-471BB593460C}">
      <dgm:prSet/>
      <dgm:spPr/>
      <dgm:t>
        <a:bodyPr/>
        <a:lstStyle/>
        <a:p>
          <a:endParaRPr lang="es-ES" sz="1000"/>
        </a:p>
      </dgm:t>
    </dgm:pt>
    <dgm:pt modelId="{269BDAC3-4287-44D7-9DD4-D3CB061A5A52}" type="sibTrans" cxnId="{906A5238-8D5C-41B5-B616-471BB593460C}">
      <dgm:prSet/>
      <dgm:spPr/>
      <dgm:t>
        <a:bodyPr/>
        <a:lstStyle/>
        <a:p>
          <a:endParaRPr lang="es-ES" sz="1000"/>
        </a:p>
      </dgm:t>
    </dgm:pt>
    <dgm:pt modelId="{AE059948-ABAF-4DD7-BFCB-E2602FE38CC5}" type="pres">
      <dgm:prSet presAssocID="{75E314C4-CF21-4C54-8BC0-509BE108E018}" presName="linear" presStyleCnt="0">
        <dgm:presLayoutVars>
          <dgm:animLvl val="lvl"/>
          <dgm:resizeHandles val="exact"/>
        </dgm:presLayoutVars>
      </dgm:prSet>
      <dgm:spPr/>
    </dgm:pt>
    <dgm:pt modelId="{97EBFE7D-3642-4C76-90AD-EBB10D418885}" type="pres">
      <dgm:prSet presAssocID="{2F211E28-2343-4585-9A8B-93954AC5647A}" presName="parentText" presStyleLbl="node1" presStyleIdx="0" presStyleCnt="1" custScaleY="103734">
        <dgm:presLayoutVars>
          <dgm:chMax val="0"/>
          <dgm:bulletEnabled val="1"/>
        </dgm:presLayoutVars>
      </dgm:prSet>
      <dgm:spPr/>
    </dgm:pt>
  </dgm:ptLst>
  <dgm:cxnLst>
    <dgm:cxn modelId="{906A5238-8D5C-41B5-B616-471BB593460C}" srcId="{75E314C4-CF21-4C54-8BC0-509BE108E018}" destId="{2F211E28-2343-4585-9A8B-93954AC5647A}" srcOrd="0" destOrd="0" parTransId="{6BB8350A-93B1-4377-BB60-CC31E9BBF5CB}" sibTransId="{269BDAC3-4287-44D7-9DD4-D3CB061A5A52}"/>
    <dgm:cxn modelId="{2E6CC843-259B-462A-A852-F02D155A6765}" type="presOf" srcId="{2F211E28-2343-4585-9A8B-93954AC5647A}" destId="{97EBFE7D-3642-4C76-90AD-EBB10D418885}" srcOrd="0" destOrd="0" presId="urn:microsoft.com/office/officeart/2005/8/layout/vList2"/>
    <dgm:cxn modelId="{EA7532F7-CE7A-406F-AE76-933418F8D1BE}" type="presOf" srcId="{75E314C4-CF21-4C54-8BC0-509BE108E018}" destId="{AE059948-ABAF-4DD7-BFCB-E2602FE38CC5}" srcOrd="0" destOrd="0" presId="urn:microsoft.com/office/officeart/2005/8/layout/vList2"/>
    <dgm:cxn modelId="{CEA766E9-3C44-4ECB-BD07-9889DBC2B56E}" type="presParOf" srcId="{AE059948-ABAF-4DD7-BFCB-E2602FE38CC5}" destId="{97EBFE7D-3642-4C76-90AD-EBB10D4188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314C4-CF21-4C54-8BC0-509BE108E018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211E28-2343-4585-9A8B-93954AC564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1100" dirty="0">
              <a:solidFill>
                <a:schemeClr val="tx1"/>
              </a:solidFill>
              <a:latin typeface="Avenir Next LT Pro" panose="020B0504020202020204" pitchFamily="34" charset="0"/>
            </a:rPr>
            <a:t>Sensibilización de familias beneficiarias de servicios de protección social del MIDES, para prevenir y atender oportunamente la violencia sexual y embarazos de NA.</a:t>
          </a:r>
          <a:endParaRPr lang="es-ES" sz="11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6BB8350A-93B1-4377-BB60-CC31E9BBF5CB}" type="parTrans" cxnId="{906A5238-8D5C-41B5-B616-471BB593460C}">
      <dgm:prSet/>
      <dgm:spPr/>
      <dgm:t>
        <a:bodyPr/>
        <a:lstStyle/>
        <a:p>
          <a:endParaRPr lang="es-ES" sz="1000"/>
        </a:p>
      </dgm:t>
    </dgm:pt>
    <dgm:pt modelId="{269BDAC3-4287-44D7-9DD4-D3CB061A5A52}" type="sibTrans" cxnId="{906A5238-8D5C-41B5-B616-471BB593460C}">
      <dgm:prSet/>
      <dgm:spPr/>
      <dgm:t>
        <a:bodyPr/>
        <a:lstStyle/>
        <a:p>
          <a:endParaRPr lang="es-ES" sz="1000"/>
        </a:p>
      </dgm:t>
    </dgm:pt>
    <dgm:pt modelId="{475D17A6-F494-45A1-B7EA-3453E269F50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1100" dirty="0">
              <a:solidFill>
                <a:schemeClr val="tx1"/>
              </a:solidFill>
              <a:latin typeface="Avenir Next LT Pro" panose="020B0504020202020204" pitchFamily="34" charset="0"/>
            </a:rPr>
            <a:t>Prevención de violencias en el noviazgo, dirigido a jóvenes, adolescentes y familias de los programas y servicios de protección social.</a:t>
          </a:r>
          <a:endParaRPr lang="es-PA" sz="11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DD225855-DD9A-4E0E-A3DC-38B31D1DC3A7}" type="parTrans" cxnId="{75B4BC41-BBEA-4031-AE7E-8BBF96D1343F}">
      <dgm:prSet/>
      <dgm:spPr/>
      <dgm:t>
        <a:bodyPr/>
        <a:lstStyle/>
        <a:p>
          <a:endParaRPr lang="es-ES" sz="1000"/>
        </a:p>
      </dgm:t>
    </dgm:pt>
    <dgm:pt modelId="{3927807A-A316-44A6-A755-D6EC9654E923}" type="sibTrans" cxnId="{75B4BC41-BBEA-4031-AE7E-8BBF96D1343F}">
      <dgm:prSet/>
      <dgm:spPr/>
      <dgm:t>
        <a:bodyPr/>
        <a:lstStyle/>
        <a:p>
          <a:endParaRPr lang="es-ES" sz="1000"/>
        </a:p>
      </dgm:t>
    </dgm:pt>
    <dgm:pt modelId="{AE059948-ABAF-4DD7-BFCB-E2602FE38CC5}" type="pres">
      <dgm:prSet presAssocID="{75E314C4-CF21-4C54-8BC0-509BE108E018}" presName="linear" presStyleCnt="0">
        <dgm:presLayoutVars>
          <dgm:animLvl val="lvl"/>
          <dgm:resizeHandles val="exact"/>
        </dgm:presLayoutVars>
      </dgm:prSet>
      <dgm:spPr/>
    </dgm:pt>
    <dgm:pt modelId="{97EBFE7D-3642-4C76-90AD-EBB10D418885}" type="pres">
      <dgm:prSet presAssocID="{2F211E28-2343-4585-9A8B-93954AC5647A}" presName="parentText" presStyleLbl="node1" presStyleIdx="0" presStyleCnt="2" custScaleY="84938">
        <dgm:presLayoutVars>
          <dgm:chMax val="0"/>
          <dgm:bulletEnabled val="1"/>
        </dgm:presLayoutVars>
      </dgm:prSet>
      <dgm:spPr/>
    </dgm:pt>
    <dgm:pt modelId="{B4DE9511-7E6C-46A5-B1C8-98808502CC1A}" type="pres">
      <dgm:prSet presAssocID="{269BDAC3-4287-44D7-9DD4-D3CB061A5A52}" presName="spacer" presStyleCnt="0"/>
      <dgm:spPr/>
    </dgm:pt>
    <dgm:pt modelId="{94247457-1195-4C96-AB52-B81961974E68}" type="pres">
      <dgm:prSet presAssocID="{475D17A6-F494-45A1-B7EA-3453E269F50E}" presName="parentText" presStyleLbl="node1" presStyleIdx="1" presStyleCnt="2" custScaleY="89662" custLinFactY="14022" custLinFactNeighborY="100000">
        <dgm:presLayoutVars>
          <dgm:chMax val="0"/>
          <dgm:bulletEnabled val="1"/>
        </dgm:presLayoutVars>
      </dgm:prSet>
      <dgm:spPr/>
    </dgm:pt>
  </dgm:ptLst>
  <dgm:cxnLst>
    <dgm:cxn modelId="{906A5238-8D5C-41B5-B616-471BB593460C}" srcId="{75E314C4-CF21-4C54-8BC0-509BE108E018}" destId="{2F211E28-2343-4585-9A8B-93954AC5647A}" srcOrd="0" destOrd="0" parTransId="{6BB8350A-93B1-4377-BB60-CC31E9BBF5CB}" sibTransId="{269BDAC3-4287-44D7-9DD4-D3CB061A5A52}"/>
    <dgm:cxn modelId="{75B4BC41-BBEA-4031-AE7E-8BBF96D1343F}" srcId="{75E314C4-CF21-4C54-8BC0-509BE108E018}" destId="{475D17A6-F494-45A1-B7EA-3453E269F50E}" srcOrd="1" destOrd="0" parTransId="{DD225855-DD9A-4E0E-A3DC-38B31D1DC3A7}" sibTransId="{3927807A-A316-44A6-A755-D6EC9654E923}"/>
    <dgm:cxn modelId="{2E6CC843-259B-462A-A852-F02D155A6765}" type="presOf" srcId="{2F211E28-2343-4585-9A8B-93954AC5647A}" destId="{97EBFE7D-3642-4C76-90AD-EBB10D418885}" srcOrd="0" destOrd="0" presId="urn:microsoft.com/office/officeart/2005/8/layout/vList2"/>
    <dgm:cxn modelId="{650E50F5-4EF0-4C0F-876E-337C65241296}" type="presOf" srcId="{475D17A6-F494-45A1-B7EA-3453E269F50E}" destId="{94247457-1195-4C96-AB52-B81961974E68}" srcOrd="0" destOrd="0" presId="urn:microsoft.com/office/officeart/2005/8/layout/vList2"/>
    <dgm:cxn modelId="{EA7532F7-CE7A-406F-AE76-933418F8D1BE}" type="presOf" srcId="{75E314C4-CF21-4C54-8BC0-509BE108E018}" destId="{AE059948-ABAF-4DD7-BFCB-E2602FE38CC5}" srcOrd="0" destOrd="0" presId="urn:microsoft.com/office/officeart/2005/8/layout/vList2"/>
    <dgm:cxn modelId="{CEA766E9-3C44-4ECB-BD07-9889DBC2B56E}" type="presParOf" srcId="{AE059948-ABAF-4DD7-BFCB-E2602FE38CC5}" destId="{97EBFE7D-3642-4C76-90AD-EBB10D418885}" srcOrd="0" destOrd="0" presId="urn:microsoft.com/office/officeart/2005/8/layout/vList2"/>
    <dgm:cxn modelId="{43368429-3A08-456C-898A-DDBF10D62B21}" type="presParOf" srcId="{AE059948-ABAF-4DD7-BFCB-E2602FE38CC5}" destId="{B4DE9511-7E6C-46A5-B1C8-98808502CC1A}" srcOrd="1" destOrd="0" presId="urn:microsoft.com/office/officeart/2005/8/layout/vList2"/>
    <dgm:cxn modelId="{79C637FE-7CC8-45C5-AEF0-3FDEE154BC79}" type="presParOf" srcId="{AE059948-ABAF-4DD7-BFCB-E2602FE38CC5}" destId="{94247457-1195-4C96-AB52-B81961974E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536D2-5B36-4825-840D-C8F422DFB3B5}">
      <dsp:nvSpPr>
        <dsp:cNvPr id="0" name=""/>
        <dsp:cNvSpPr/>
      </dsp:nvSpPr>
      <dsp:spPr>
        <a:xfrm>
          <a:off x="4286354" y="264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MIDES</a:t>
          </a:r>
        </a:p>
      </dsp:txBody>
      <dsp:txXfrm>
        <a:off x="4481059" y="194969"/>
        <a:ext cx="940118" cy="940118"/>
      </dsp:txXfrm>
    </dsp:sp>
    <dsp:sp modelId="{AF9D7FB4-10E0-4F65-8BD3-E6B5516DE7E7}">
      <dsp:nvSpPr>
        <dsp:cNvPr id="0" name=""/>
        <dsp:cNvSpPr/>
      </dsp:nvSpPr>
      <dsp:spPr>
        <a:xfrm rot="1350000">
          <a:off x="5687164" y="818625"/>
          <a:ext cx="352837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>
        <a:off x="5691193" y="888114"/>
        <a:ext cx="246986" cy="269229"/>
      </dsp:txXfrm>
    </dsp:sp>
    <dsp:sp modelId="{2DB711EE-0F30-4018-85FF-8FA8F44215E3}">
      <dsp:nvSpPr>
        <dsp:cNvPr id="0" name=""/>
        <dsp:cNvSpPr/>
      </dsp:nvSpPr>
      <dsp:spPr>
        <a:xfrm>
          <a:off x="6129734" y="763817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Caja del Seguro Social</a:t>
          </a:r>
        </a:p>
      </dsp:txBody>
      <dsp:txXfrm>
        <a:off x="6324439" y="958522"/>
        <a:ext cx="940118" cy="940118"/>
      </dsp:txXfrm>
    </dsp:sp>
    <dsp:sp modelId="{AF02F737-A2E8-4EC7-8BB4-CAB7F69F3AD3}">
      <dsp:nvSpPr>
        <dsp:cNvPr id="0" name=""/>
        <dsp:cNvSpPr/>
      </dsp:nvSpPr>
      <dsp:spPr>
        <a:xfrm rot="4050000">
          <a:off x="6998385" y="2103417"/>
          <a:ext cx="337141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>
        <a:off x="7029603" y="2146438"/>
        <a:ext cx="235999" cy="269229"/>
      </dsp:txXfrm>
    </dsp:sp>
    <dsp:sp modelId="{F27AB95B-EF10-4C49-85AB-EA6F8719E5B0}">
      <dsp:nvSpPr>
        <dsp:cNvPr id="0" name=""/>
        <dsp:cNvSpPr/>
      </dsp:nvSpPr>
      <dsp:spPr>
        <a:xfrm>
          <a:off x="6784956" y="2588815"/>
          <a:ext cx="1546188" cy="136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MITRADEL</a:t>
          </a:r>
        </a:p>
      </dsp:txBody>
      <dsp:txXfrm>
        <a:off x="7011390" y="2788904"/>
        <a:ext cx="1093320" cy="966112"/>
      </dsp:txXfrm>
    </dsp:sp>
    <dsp:sp modelId="{5AC01762-3F08-4FDF-93A0-65F3DB3D20FD}">
      <dsp:nvSpPr>
        <dsp:cNvPr id="0" name=""/>
        <dsp:cNvSpPr/>
      </dsp:nvSpPr>
      <dsp:spPr>
        <a:xfrm rot="6750000">
          <a:off x="7005688" y="3974157"/>
          <a:ext cx="337141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 rot="10800000">
        <a:off x="7075612" y="4017178"/>
        <a:ext cx="235999" cy="269229"/>
      </dsp:txXfrm>
    </dsp:sp>
    <dsp:sp modelId="{F35A191E-61E9-4EE9-ABDE-E6780CEC3399}">
      <dsp:nvSpPr>
        <dsp:cNvPr id="0" name=""/>
        <dsp:cNvSpPr/>
      </dsp:nvSpPr>
      <dsp:spPr>
        <a:xfrm>
          <a:off x="6129734" y="4450576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 err="1">
              <a:latin typeface="Avenir Next LT Pro Demi" panose="020B0704020202020204" pitchFamily="34" charset="0"/>
            </a:rPr>
            <a:t>ONGs</a:t>
          </a:r>
          <a:endParaRPr lang="es-PA" sz="1600" kern="1200" dirty="0">
            <a:latin typeface="Avenir Next LT Pro Demi" panose="020B0704020202020204" pitchFamily="34" charset="0"/>
          </a:endParaRPr>
        </a:p>
      </dsp:txBody>
      <dsp:txXfrm>
        <a:off x="6324439" y="4645281"/>
        <a:ext cx="940118" cy="940118"/>
      </dsp:txXfrm>
    </dsp:sp>
    <dsp:sp modelId="{A5FE4275-006D-4388-BF13-52AFABD60B41}">
      <dsp:nvSpPr>
        <dsp:cNvPr id="0" name=""/>
        <dsp:cNvSpPr/>
      </dsp:nvSpPr>
      <dsp:spPr>
        <a:xfrm rot="9450000">
          <a:off x="5732986" y="5261813"/>
          <a:ext cx="332493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 rot="10800000">
        <a:off x="5828938" y="5332470"/>
        <a:ext cx="232745" cy="269229"/>
      </dsp:txXfrm>
    </dsp:sp>
    <dsp:sp modelId="{2B5A4289-5B6F-40D4-8BDA-2378A874D20A}">
      <dsp:nvSpPr>
        <dsp:cNvPr id="0" name=""/>
        <dsp:cNvSpPr/>
      </dsp:nvSpPr>
      <dsp:spPr>
        <a:xfrm>
          <a:off x="4240692" y="5214128"/>
          <a:ext cx="1420853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Autoridad Comarcal</a:t>
          </a:r>
        </a:p>
      </dsp:txBody>
      <dsp:txXfrm>
        <a:off x="4448771" y="5408833"/>
        <a:ext cx="1004695" cy="940118"/>
      </dsp:txXfrm>
    </dsp:sp>
    <dsp:sp modelId="{466AB354-3E7F-4A6F-88EC-6D0234802A6B}">
      <dsp:nvSpPr>
        <dsp:cNvPr id="0" name=""/>
        <dsp:cNvSpPr/>
      </dsp:nvSpPr>
      <dsp:spPr>
        <a:xfrm rot="12150000">
          <a:off x="3854145" y="5269015"/>
          <a:ext cx="332493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 rot="10800000">
        <a:off x="3950097" y="5377844"/>
        <a:ext cx="232745" cy="269229"/>
      </dsp:txXfrm>
    </dsp:sp>
    <dsp:sp modelId="{54E9C8BF-A13F-4C4E-BC5F-4F05F9C6D5B7}">
      <dsp:nvSpPr>
        <dsp:cNvPr id="0" name=""/>
        <dsp:cNvSpPr/>
      </dsp:nvSpPr>
      <dsp:spPr>
        <a:xfrm>
          <a:off x="2442975" y="4450576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Órgano Judicial</a:t>
          </a:r>
        </a:p>
      </dsp:txBody>
      <dsp:txXfrm>
        <a:off x="2637680" y="4645281"/>
        <a:ext cx="940118" cy="940118"/>
      </dsp:txXfrm>
    </dsp:sp>
    <dsp:sp modelId="{A859D08A-483B-42A7-A2D3-432B43F163AD}">
      <dsp:nvSpPr>
        <dsp:cNvPr id="0" name=""/>
        <dsp:cNvSpPr/>
      </dsp:nvSpPr>
      <dsp:spPr>
        <a:xfrm rot="14850000">
          <a:off x="2553366" y="3978518"/>
          <a:ext cx="352837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 rot="10800000">
        <a:off x="2626545" y="4117158"/>
        <a:ext cx="246986" cy="269229"/>
      </dsp:txXfrm>
    </dsp:sp>
    <dsp:sp modelId="{75C4706E-ACF7-4B08-9581-9CFEB623581F}">
      <dsp:nvSpPr>
        <dsp:cNvPr id="0" name=""/>
        <dsp:cNvSpPr/>
      </dsp:nvSpPr>
      <dsp:spPr>
        <a:xfrm>
          <a:off x="1679422" y="2607196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 Consejo Nacional de Juventud</a:t>
          </a:r>
        </a:p>
      </dsp:txBody>
      <dsp:txXfrm>
        <a:off x="1874127" y="2801901"/>
        <a:ext cx="940118" cy="940118"/>
      </dsp:txXfrm>
    </dsp:sp>
    <dsp:sp modelId="{4BF4687C-C04B-4085-8AF4-9BA93AE41B28}">
      <dsp:nvSpPr>
        <dsp:cNvPr id="0" name=""/>
        <dsp:cNvSpPr/>
      </dsp:nvSpPr>
      <dsp:spPr>
        <a:xfrm rot="17550000">
          <a:off x="2545723" y="2135139"/>
          <a:ext cx="352837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>
        <a:off x="2578395" y="2273779"/>
        <a:ext cx="246986" cy="269229"/>
      </dsp:txXfrm>
    </dsp:sp>
    <dsp:sp modelId="{12C86C56-83B5-4A02-A512-2EFA9C579DC2}">
      <dsp:nvSpPr>
        <dsp:cNvPr id="0" name=""/>
        <dsp:cNvSpPr/>
      </dsp:nvSpPr>
      <dsp:spPr>
        <a:xfrm>
          <a:off x="2442975" y="763817"/>
          <a:ext cx="1329528" cy="132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kern="1200" dirty="0">
              <a:latin typeface="Avenir Next LT Pro Demi" panose="020B0704020202020204" pitchFamily="34" charset="0"/>
            </a:rPr>
            <a:t>MINSA </a:t>
          </a:r>
        </a:p>
      </dsp:txBody>
      <dsp:txXfrm>
        <a:off x="2637680" y="958522"/>
        <a:ext cx="940118" cy="940118"/>
      </dsp:txXfrm>
    </dsp:sp>
    <dsp:sp modelId="{9C1CA5C5-B676-459C-8338-633A30AEA036}">
      <dsp:nvSpPr>
        <dsp:cNvPr id="0" name=""/>
        <dsp:cNvSpPr/>
      </dsp:nvSpPr>
      <dsp:spPr>
        <a:xfrm rot="20250000">
          <a:off x="3843784" y="826268"/>
          <a:ext cx="352837" cy="448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900" kern="1200">
            <a:latin typeface="Avenir Next LT Pro Demi" panose="020B0704020202020204" pitchFamily="34" charset="0"/>
          </a:endParaRPr>
        </a:p>
      </dsp:txBody>
      <dsp:txXfrm>
        <a:off x="3847813" y="936265"/>
        <a:ext cx="246986" cy="269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44C4-24DF-487E-832D-E67B16BCB2F1}">
      <dsp:nvSpPr>
        <dsp:cNvPr id="0" name=""/>
        <dsp:cNvSpPr/>
      </dsp:nvSpPr>
      <dsp:spPr>
        <a:xfrm>
          <a:off x="4445" y="411706"/>
          <a:ext cx="2177244" cy="758498"/>
        </a:xfrm>
        <a:prstGeom prst="homePlate">
          <a:avLst/>
        </a:prstGeom>
        <a:solidFill>
          <a:srgbClr val="12AB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venir Next LT Pro Demi" panose="020B0704020202020204" pitchFamily="34" charset="0"/>
            </a:rPr>
            <a:t>Intersectorialidad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4445" y="411706"/>
        <a:ext cx="1987620" cy="758498"/>
      </dsp:txXfrm>
    </dsp:sp>
    <dsp:sp modelId="{3175809C-D476-4EE4-8F57-413D5F6091A0}">
      <dsp:nvSpPr>
        <dsp:cNvPr id="0" name=""/>
        <dsp:cNvSpPr/>
      </dsp:nvSpPr>
      <dsp:spPr>
        <a:xfrm>
          <a:off x="1597860" y="411706"/>
          <a:ext cx="2110921" cy="758498"/>
        </a:xfrm>
        <a:prstGeom prst="chevron">
          <a:avLst/>
        </a:prstGeom>
        <a:solidFill>
          <a:srgbClr val="2A57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venir Next LT Pro Demi" panose="020B0704020202020204" pitchFamily="34" charset="0"/>
            </a:rPr>
            <a:t>Derechos humanos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1977109" y="411706"/>
        <a:ext cx="1352423" cy="758498"/>
      </dsp:txXfrm>
    </dsp:sp>
    <dsp:sp modelId="{F31CBA2C-B385-4E90-92B1-9EA2A3B49EA5}">
      <dsp:nvSpPr>
        <dsp:cNvPr id="0" name=""/>
        <dsp:cNvSpPr/>
      </dsp:nvSpPr>
      <dsp:spPr>
        <a:xfrm>
          <a:off x="3124952" y="411706"/>
          <a:ext cx="3195675" cy="758498"/>
        </a:xfrm>
        <a:prstGeom prst="chevron">
          <a:avLst/>
        </a:prstGeom>
        <a:solidFill>
          <a:srgbClr val="12AB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Avenir Next LT Pro Demi" panose="020B0704020202020204" pitchFamily="34" charset="0"/>
            </a:rPr>
            <a:t>Corresponsabilidad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3504201" y="411706"/>
        <a:ext cx="2437177" cy="758498"/>
      </dsp:txXfrm>
    </dsp:sp>
    <dsp:sp modelId="{B0F26E37-18F8-42C2-AF73-0CC503A2FD16}">
      <dsp:nvSpPr>
        <dsp:cNvPr id="0" name=""/>
        <dsp:cNvSpPr/>
      </dsp:nvSpPr>
      <dsp:spPr>
        <a:xfrm>
          <a:off x="5736798" y="411706"/>
          <a:ext cx="2835248" cy="758498"/>
        </a:xfrm>
        <a:prstGeom prst="chevron">
          <a:avLst/>
        </a:prstGeom>
        <a:solidFill>
          <a:srgbClr val="2A57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Avenir Next LT Pro Demi" panose="020B0704020202020204" pitchFamily="34" charset="0"/>
            </a:rPr>
            <a:t>Multiculturalidad 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6116047" y="411706"/>
        <a:ext cx="2076750" cy="758498"/>
      </dsp:txXfrm>
    </dsp:sp>
    <dsp:sp modelId="{094A4492-DD33-4B6F-B705-6B36FC74C559}">
      <dsp:nvSpPr>
        <dsp:cNvPr id="0" name=""/>
        <dsp:cNvSpPr/>
      </dsp:nvSpPr>
      <dsp:spPr>
        <a:xfrm>
          <a:off x="7988218" y="411706"/>
          <a:ext cx="2142068" cy="758498"/>
        </a:xfrm>
        <a:prstGeom prst="chevron">
          <a:avLst/>
        </a:prstGeom>
        <a:solidFill>
          <a:srgbClr val="12AB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Avenir Next LT Pro Demi" panose="020B0704020202020204" pitchFamily="34" charset="0"/>
            </a:rPr>
            <a:t>Enfoque de género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8367467" y="411706"/>
        <a:ext cx="1383570" cy="758498"/>
      </dsp:txXfrm>
    </dsp:sp>
    <dsp:sp modelId="{36BEF08B-2171-410D-BCC5-C5B8F5CEDFA7}">
      <dsp:nvSpPr>
        <dsp:cNvPr id="0" name=""/>
        <dsp:cNvSpPr/>
      </dsp:nvSpPr>
      <dsp:spPr>
        <a:xfrm>
          <a:off x="9546457" y="411706"/>
          <a:ext cx="2287529" cy="758498"/>
        </a:xfrm>
        <a:prstGeom prst="chevron">
          <a:avLst/>
        </a:prstGeom>
        <a:solidFill>
          <a:srgbClr val="2A57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400" b="1" kern="1200" dirty="0">
              <a:latin typeface="Avenir Next LT Pro Demi" panose="020B0704020202020204" pitchFamily="34" charset="0"/>
            </a:rPr>
            <a:t>Monitoreo y seguimiento</a:t>
          </a:r>
          <a:endParaRPr lang="es-PA" sz="1400" kern="1200" dirty="0">
            <a:latin typeface="Avenir Next LT Pro Demi" panose="020B0704020202020204" pitchFamily="34" charset="0"/>
          </a:endParaRPr>
        </a:p>
      </dsp:txBody>
      <dsp:txXfrm>
        <a:off x="9925706" y="411706"/>
        <a:ext cx="1529031" cy="758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B74CE-A3EE-4168-B282-3953C6D87CB9}">
      <dsp:nvSpPr>
        <dsp:cNvPr id="0" name=""/>
        <dsp:cNvSpPr/>
      </dsp:nvSpPr>
      <dsp:spPr>
        <a:xfrm>
          <a:off x="0" y="-15611"/>
          <a:ext cx="2198092" cy="2831761"/>
        </a:xfrm>
        <a:prstGeom prst="roundRect">
          <a:avLst>
            <a:gd name="adj" fmla="val 10000"/>
          </a:avLst>
        </a:prstGeom>
        <a:solidFill>
          <a:srgbClr val="7671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1" kern="1200" dirty="0">
              <a:solidFill>
                <a:schemeClr val="bg1"/>
              </a:solidFill>
              <a:latin typeface="Avenir Next LT Pro" panose="020B0504020202020204" pitchFamily="34" charset="0"/>
            </a:rPr>
            <a:t>Componente No.1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kern="1200" dirty="0">
              <a:solidFill>
                <a:srgbClr val="FFFFFF"/>
              </a:solidFill>
              <a:latin typeface="Avenir Next LT Pro" panose="020B0504020202020204" pitchFamily="34" charset="0"/>
            </a:rPr>
            <a:t>Educación Inclusiva con Educación Sexual Integral</a:t>
          </a:r>
          <a:endParaRPr lang="es-PA" sz="1500" kern="1200" dirty="0"/>
        </a:p>
      </dsp:txBody>
      <dsp:txXfrm>
        <a:off x="0" y="1117092"/>
        <a:ext cx="2198092" cy="1132704"/>
      </dsp:txXfrm>
    </dsp:sp>
    <dsp:sp modelId="{FB2B6C61-8E06-4193-8CDD-CD66A6C16FFD}">
      <dsp:nvSpPr>
        <dsp:cNvPr id="0" name=""/>
        <dsp:cNvSpPr/>
      </dsp:nvSpPr>
      <dsp:spPr>
        <a:xfrm>
          <a:off x="627557" y="154294"/>
          <a:ext cx="942976" cy="942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64D6B-4A57-43F9-B480-3A1C8C58C297}">
      <dsp:nvSpPr>
        <dsp:cNvPr id="0" name=""/>
        <dsp:cNvSpPr/>
      </dsp:nvSpPr>
      <dsp:spPr>
        <a:xfrm>
          <a:off x="2264034" y="-15611"/>
          <a:ext cx="2198092" cy="2831761"/>
        </a:xfrm>
        <a:prstGeom prst="roundRect">
          <a:avLst>
            <a:gd name="adj" fmla="val 10000"/>
          </a:avLst>
        </a:prstGeom>
        <a:solidFill>
          <a:srgbClr val="7671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rPr>
            <a:t>Servicios de Salud Integrales y Amigables para Adolescentes</a:t>
          </a:r>
          <a:endParaRPr lang="es-PA" sz="1500" kern="1200" dirty="0"/>
        </a:p>
      </dsp:txBody>
      <dsp:txXfrm>
        <a:off x="2264034" y="1117092"/>
        <a:ext cx="2198092" cy="1132704"/>
      </dsp:txXfrm>
    </dsp:sp>
    <dsp:sp modelId="{686CAA5A-854C-45AE-B0B2-09CCBD6E8AEF}">
      <dsp:nvSpPr>
        <dsp:cNvPr id="0" name=""/>
        <dsp:cNvSpPr/>
      </dsp:nvSpPr>
      <dsp:spPr>
        <a:xfrm>
          <a:off x="2891592" y="154294"/>
          <a:ext cx="942976" cy="942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F39A6-D54F-4D99-A0DE-30597676AA4A}">
      <dsp:nvSpPr>
        <dsp:cNvPr id="0" name=""/>
        <dsp:cNvSpPr/>
      </dsp:nvSpPr>
      <dsp:spPr>
        <a:xfrm>
          <a:off x="4528069" y="-15611"/>
          <a:ext cx="2198092" cy="2831761"/>
        </a:xfrm>
        <a:prstGeom prst="roundRect">
          <a:avLst>
            <a:gd name="adj" fmla="val 10000"/>
          </a:avLst>
        </a:prstGeom>
        <a:solidFill>
          <a:srgbClr val="7671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 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</a:rPr>
            <a:t>Corresponsabilidad de los Varones</a:t>
          </a:r>
          <a:endParaRPr lang="es-PA" sz="1500" kern="1200" dirty="0"/>
        </a:p>
      </dsp:txBody>
      <dsp:txXfrm>
        <a:off x="4528069" y="1117092"/>
        <a:ext cx="2198092" cy="1132704"/>
      </dsp:txXfrm>
    </dsp:sp>
    <dsp:sp modelId="{DEA9CDB3-3D3B-4168-8554-BDE0E1653279}">
      <dsp:nvSpPr>
        <dsp:cNvPr id="0" name=""/>
        <dsp:cNvSpPr/>
      </dsp:nvSpPr>
      <dsp:spPr>
        <a:xfrm>
          <a:off x="5155627" y="154294"/>
          <a:ext cx="942976" cy="942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422A7-351F-4A18-87DB-9CEBF89BE691}">
      <dsp:nvSpPr>
        <dsp:cNvPr id="0" name=""/>
        <dsp:cNvSpPr/>
      </dsp:nvSpPr>
      <dsp:spPr>
        <a:xfrm>
          <a:off x="6792104" y="-15611"/>
          <a:ext cx="2198092" cy="2831761"/>
        </a:xfrm>
        <a:prstGeom prst="roundRect">
          <a:avLst>
            <a:gd name="adj" fmla="val 10000"/>
          </a:avLst>
        </a:prstGeom>
        <a:solidFill>
          <a:srgbClr val="7671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rPr>
            <a:t>Componente No. 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UY" sz="15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</a:rPr>
            <a:t>Apoyo a las Familias y referentes Adultos de Adolescentes</a:t>
          </a:r>
          <a:endParaRPr lang="es-PA" sz="1500" kern="1200" dirty="0"/>
        </a:p>
      </dsp:txBody>
      <dsp:txXfrm>
        <a:off x="6792104" y="1117092"/>
        <a:ext cx="2198092" cy="1132704"/>
      </dsp:txXfrm>
    </dsp:sp>
    <dsp:sp modelId="{473BF8F8-EAC9-4ABC-81E2-C842800DE738}">
      <dsp:nvSpPr>
        <dsp:cNvPr id="0" name=""/>
        <dsp:cNvSpPr/>
      </dsp:nvSpPr>
      <dsp:spPr>
        <a:xfrm>
          <a:off x="7419662" y="154294"/>
          <a:ext cx="942976" cy="942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8DE24-DE6D-4CC2-99E0-2F2A7138062D}">
      <dsp:nvSpPr>
        <dsp:cNvPr id="0" name=""/>
        <dsp:cNvSpPr/>
      </dsp:nvSpPr>
      <dsp:spPr>
        <a:xfrm>
          <a:off x="9056139" y="-15611"/>
          <a:ext cx="2198092" cy="2831761"/>
        </a:xfrm>
        <a:prstGeom prst="roundRect">
          <a:avLst>
            <a:gd name="adj" fmla="val 10000"/>
          </a:avLst>
        </a:prstGeom>
        <a:solidFill>
          <a:srgbClr val="76717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1" kern="1200" dirty="0">
              <a:solidFill>
                <a:schemeClr val="bg1"/>
              </a:solidFill>
              <a:latin typeface="Avenir Next LT Pro" panose="020B0504020202020204" pitchFamily="34" charset="0"/>
            </a:rPr>
            <a:t>Componente No. 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kern="1200" dirty="0">
              <a:solidFill>
                <a:srgbClr val="FFFFFF"/>
              </a:solidFill>
              <a:latin typeface="Avenir Next LT Pro" panose="020B0504020202020204" pitchFamily="34" charset="0"/>
            </a:rPr>
            <a:t>Entornos Libres de Violencias de Género</a:t>
          </a:r>
          <a:endParaRPr lang="es-PA" sz="1500" kern="1200" dirty="0"/>
        </a:p>
      </dsp:txBody>
      <dsp:txXfrm>
        <a:off x="9056139" y="1117092"/>
        <a:ext cx="2198092" cy="1132704"/>
      </dsp:txXfrm>
    </dsp:sp>
    <dsp:sp modelId="{C63BE8D4-E0F7-46B0-A198-6417370D488B}">
      <dsp:nvSpPr>
        <dsp:cNvPr id="0" name=""/>
        <dsp:cNvSpPr/>
      </dsp:nvSpPr>
      <dsp:spPr>
        <a:xfrm>
          <a:off x="9683697" y="154294"/>
          <a:ext cx="942976" cy="9429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17E4-37F5-40D2-AABC-92ED9C94580A}">
      <dsp:nvSpPr>
        <dsp:cNvPr id="0" name=""/>
        <dsp:cNvSpPr/>
      </dsp:nvSpPr>
      <dsp:spPr>
        <a:xfrm>
          <a:off x="-18" y="1998702"/>
          <a:ext cx="11254268" cy="770386"/>
        </a:xfrm>
        <a:prstGeom prst="leftRightArrow">
          <a:avLst/>
        </a:prstGeom>
        <a:solidFill>
          <a:srgbClr val="12AB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E7D-3642-4C76-90AD-EBB10D418885}">
      <dsp:nvSpPr>
        <dsp:cNvPr id="0" name=""/>
        <dsp:cNvSpPr/>
      </dsp:nvSpPr>
      <dsp:spPr>
        <a:xfrm>
          <a:off x="0" y="26116"/>
          <a:ext cx="2067889" cy="64082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Guías de Educación en la Sexualidad y Afectividad del Programa de Educación</a:t>
          </a:r>
          <a:endParaRPr lang="es-ES" sz="11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31283" y="57399"/>
        <a:ext cx="2005323" cy="578261"/>
      </dsp:txXfrm>
    </dsp:sp>
    <dsp:sp modelId="{81AE3BF4-D567-48B5-BA00-2018C63B1A80}">
      <dsp:nvSpPr>
        <dsp:cNvPr id="0" name=""/>
        <dsp:cNvSpPr/>
      </dsp:nvSpPr>
      <dsp:spPr>
        <a:xfrm>
          <a:off x="0" y="753285"/>
          <a:ext cx="2067889" cy="617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Formación y capacitación de profesionales del área sociosanitaria.</a:t>
          </a:r>
        </a:p>
      </dsp:txBody>
      <dsp:txXfrm>
        <a:off x="30157" y="783442"/>
        <a:ext cx="2007575" cy="557446"/>
      </dsp:txXfrm>
    </dsp:sp>
    <dsp:sp modelId="{94247457-1195-4C96-AB52-B81961974E68}">
      <dsp:nvSpPr>
        <dsp:cNvPr id="0" name=""/>
        <dsp:cNvSpPr/>
      </dsp:nvSpPr>
      <dsp:spPr>
        <a:xfrm>
          <a:off x="0" y="1500899"/>
          <a:ext cx="2067889" cy="3066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Piloto de educación entre Pares.</a:t>
          </a:r>
        </a:p>
      </dsp:txBody>
      <dsp:txXfrm>
        <a:off x="14967" y="1515866"/>
        <a:ext cx="2037955" cy="276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13D0E-8172-43E2-BA3F-A82406AD468D}">
      <dsp:nvSpPr>
        <dsp:cNvPr id="0" name=""/>
        <dsp:cNvSpPr/>
      </dsp:nvSpPr>
      <dsp:spPr>
        <a:xfrm>
          <a:off x="0" y="896"/>
          <a:ext cx="1903392" cy="53003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Avenir Next LT Pro" panose="020B0504020202020204" pitchFamily="34" charset="0"/>
            </a:rPr>
            <a:t>Estándares de calidad para la atención a población adolescente.</a:t>
          </a:r>
        </a:p>
      </dsp:txBody>
      <dsp:txXfrm>
        <a:off x="25874" y="26770"/>
        <a:ext cx="1851644" cy="478282"/>
      </dsp:txXfrm>
    </dsp:sp>
    <dsp:sp modelId="{3AECCD6B-AE18-405D-806F-AAB10A2C8E62}">
      <dsp:nvSpPr>
        <dsp:cNvPr id="0" name=""/>
        <dsp:cNvSpPr/>
      </dsp:nvSpPr>
      <dsp:spPr>
        <a:xfrm>
          <a:off x="0" y="619417"/>
          <a:ext cx="1903392" cy="53003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Avenir Next LT Pro" panose="020B0504020202020204" pitchFamily="34" charset="0"/>
            </a:rPr>
            <a:t>Difusión de oferta de servicios de salud amigables y de calidad para adolescentes.</a:t>
          </a:r>
        </a:p>
      </dsp:txBody>
      <dsp:txXfrm>
        <a:off x="25874" y="645291"/>
        <a:ext cx="1851644" cy="478282"/>
      </dsp:txXfrm>
    </dsp:sp>
    <dsp:sp modelId="{E08C31F9-7A83-474C-9D6D-B6C001FA3359}">
      <dsp:nvSpPr>
        <dsp:cNvPr id="0" name=""/>
        <dsp:cNvSpPr/>
      </dsp:nvSpPr>
      <dsp:spPr>
        <a:xfrm>
          <a:off x="0" y="1264075"/>
          <a:ext cx="1903392" cy="53003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  <a:latin typeface="Avenir Next LT Pro" panose="020B0504020202020204" pitchFamily="34" charset="0"/>
            </a:rPr>
            <a:t>Capacitación a profesionales de la salud en la atención integral.</a:t>
          </a:r>
        </a:p>
      </dsp:txBody>
      <dsp:txXfrm>
        <a:off x="25874" y="1289949"/>
        <a:ext cx="1851644" cy="478282"/>
      </dsp:txXfrm>
    </dsp:sp>
    <dsp:sp modelId="{5923CD33-8E1C-4077-AA6E-657AF446486F}">
      <dsp:nvSpPr>
        <dsp:cNvPr id="0" name=""/>
        <dsp:cNvSpPr/>
      </dsp:nvSpPr>
      <dsp:spPr>
        <a:xfrm>
          <a:off x="0" y="1633523"/>
          <a:ext cx="1903392" cy="53003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>
              <a:solidFill>
                <a:schemeClr val="tx1"/>
              </a:solidFill>
              <a:latin typeface="Avenir Next LT Pro" panose="020B0504020202020204" pitchFamily="34" charset="0"/>
            </a:rPr>
            <a:t>Disponibilidad y acceso a métodos anticonceptivos</a:t>
          </a:r>
          <a:endParaRPr lang="es-ES" sz="10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25874" y="1659397"/>
        <a:ext cx="1851644" cy="478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E7D-3642-4C76-90AD-EBB10D418885}">
      <dsp:nvSpPr>
        <dsp:cNvPr id="0" name=""/>
        <dsp:cNvSpPr/>
      </dsp:nvSpPr>
      <dsp:spPr>
        <a:xfrm>
          <a:off x="0" y="55685"/>
          <a:ext cx="2067889" cy="169612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Estrategia y Campaña de Información, Educación y Comunicación (IEC) para promover en la población adolescente actitudes y prácticas favorables a las relaciones afectivas, sanas, positivas y libres de violencias de género.</a:t>
          </a:r>
        </a:p>
      </dsp:txBody>
      <dsp:txXfrm>
        <a:off x="82798" y="138483"/>
        <a:ext cx="1902293" cy="1530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E7D-3642-4C76-90AD-EBB10D418885}">
      <dsp:nvSpPr>
        <dsp:cNvPr id="0" name=""/>
        <dsp:cNvSpPr/>
      </dsp:nvSpPr>
      <dsp:spPr>
        <a:xfrm>
          <a:off x="0" y="154297"/>
          <a:ext cx="2067889" cy="14989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Modelo de Gestión Local para la prevención del embarazo en adolescentes y la violencia sexual en NNA, en corregimientos con alta tasa de fecundidad en adolescentes: del área indígena, rural y urbana. </a:t>
          </a:r>
        </a:p>
      </dsp:txBody>
      <dsp:txXfrm>
        <a:off x="73170" y="227467"/>
        <a:ext cx="1921549" cy="13525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E7D-3642-4C76-90AD-EBB10D418885}">
      <dsp:nvSpPr>
        <dsp:cNvPr id="0" name=""/>
        <dsp:cNvSpPr/>
      </dsp:nvSpPr>
      <dsp:spPr>
        <a:xfrm>
          <a:off x="0" y="8984"/>
          <a:ext cx="2067889" cy="94607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Sensibilización de familias beneficiarias de servicios de protección social del MIDES, para prevenir y atender oportunamente la violencia sexual y embarazos de NA.</a:t>
          </a:r>
          <a:endParaRPr lang="es-ES" sz="11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46183" y="55167"/>
        <a:ext cx="1975523" cy="853707"/>
      </dsp:txXfrm>
    </dsp:sp>
    <dsp:sp modelId="{94247457-1195-4C96-AB52-B81961974E68}">
      <dsp:nvSpPr>
        <dsp:cNvPr id="0" name=""/>
        <dsp:cNvSpPr/>
      </dsp:nvSpPr>
      <dsp:spPr>
        <a:xfrm>
          <a:off x="0" y="1061961"/>
          <a:ext cx="2067889" cy="9986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Avenir Next LT Pro" panose="020B0504020202020204" pitchFamily="34" charset="0"/>
            </a:rPr>
            <a:t>Prevención de violencias en el noviazgo, dirigido a jóvenes, adolescentes y familias de los programas y servicios de protección social.</a:t>
          </a:r>
          <a:endParaRPr lang="es-PA" sz="11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48752" y="1110713"/>
        <a:ext cx="1970385" cy="90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B68A-C9B5-FB4E-8A6D-A1850B762365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DE5-71DF-C944-B1AC-E4097F99BE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715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1800" dirty="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s-E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25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54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98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411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29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28DE5-71DF-C944-B1AC-E4097F99BE7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152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61FEA-1243-4134-9BB7-F42332EE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986" y="1942978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12ABE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UY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39093-6A02-4E07-8EE3-7BB7D091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243269"/>
            <a:ext cx="6646986" cy="64171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3628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978A0-537A-492B-9270-C6C27475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6C1EC7-B8D7-4468-97A5-58D52F14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40CD7-111C-4D61-A33D-E6785078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7ED5C-8AC8-462E-AB65-39756E19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2B27A-AFF4-4C50-A5D7-4A17D88D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53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2ED648-16A5-4421-ACB6-C9DF32BD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A83A25-7E4D-48E5-9EC8-31BF29A08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A2308-25D9-4D6F-BDF7-C4AB16BC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204B5-B815-44FD-B95D-898BEE9E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27A665-9DA2-41CB-AA62-1E8C3B1C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08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DBAF9-D136-429A-A194-51CC2136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76" y="470633"/>
            <a:ext cx="9536723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6707E-D90E-43EE-B010-20BC1472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6" y="1946031"/>
            <a:ext cx="9536724" cy="423093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2699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36BF9-7057-4642-AF36-A418EFEB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181C87-CEB0-43EB-9FD2-49F3A53FA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422585-4336-4666-BEC6-F4D7D2F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42296-5EB0-490A-B344-632CB50D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C2895-3740-41B7-9B1D-075813B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076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0713-2640-405D-93E5-1D252DED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D0C96-EBA2-40AB-AC1A-2ADDF766F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51E328-D615-451E-8FD4-BF4079B82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EF50F-C60B-45C7-8367-3F08296F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58414D-49B4-4922-8E26-4E690652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185EF-4F75-4FBB-9459-B5F9418E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350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EA429-6B01-400F-B8CC-BC975EEC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010C6-49E6-4720-BDDA-1074BBD9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15E6E9-779B-4BE6-8A2F-C55512B80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A0D50D-5471-4BA4-B757-80007F863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CF24B2-0F4A-43D1-8770-6E1357837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819907-26E4-4BA2-83C0-D067E021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BA8EB4-C7FA-4CC8-944F-CD972FF3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F7F606-647B-43CC-A2A2-D208FDA6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01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E2081-973F-4999-B124-EBD67750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28F04-4FF7-4DEC-8155-8398F53D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1095E9-E696-4252-A368-169D1ECC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689A2-AE15-4857-85FA-BCA331F1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74A3BC-3A5D-4703-9F25-4DD07A9D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10F136-F873-4818-A865-5FAB8AA2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A5D67A-07D6-4AE1-91BB-B0A1E56F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94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74EBC-E0BC-4B63-BBCE-A141CBE2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6BF164-E8C6-4D5B-AF89-81E7DBA1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376F38-5468-4DF6-A0FE-A87BE8DC9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8E83C0-6387-43A9-805C-ED2B9B5C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10C807-6E1C-4B19-9E5E-D50F847D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0B43B-095D-4DEF-8EE0-D400A2F3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48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2C1B9-B174-4ADC-A141-C351751B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6B4E57-4446-48FA-9899-0DF7652F4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F515B-1008-4E10-B232-7305EB59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AB6E0F-2113-4921-AEDF-6E0F33FF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A97E8-48F9-DA49-8A6B-E777538429E7}" type="datetimeFigureOut">
              <a:rPr lang="es-ES_tradnl" smtClean="0"/>
              <a:t>18/01/2023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47E9EF-16F5-4EE8-863C-BA6EE0D8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B7E7E2-6418-4609-91AA-5C0028F2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C5F779-9921-3747-86F5-315BE072531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761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674A78-A635-4C42-BCA9-CE5372D1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76" y="365125"/>
            <a:ext cx="9536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304F76-4032-4AF5-8872-F12A562F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076" y="1825625"/>
            <a:ext cx="95367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967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em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" Type="http://schemas.openxmlformats.org/officeDocument/2006/relationships/image" Target="../media/image26.png"/><Relationship Id="rId21" Type="http://schemas.openxmlformats.org/officeDocument/2006/relationships/diagramLayout" Target="../diagrams/layout6.xml"/><Relationship Id="rId34" Type="http://schemas.microsoft.com/office/2007/relationships/diagramDrawing" Target="../diagrams/drawing8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33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32" Type="http://schemas.openxmlformats.org/officeDocument/2006/relationships/diagramQuickStyle" Target="../diagrams/quickStyle8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31" Type="http://schemas.openxmlformats.org/officeDocument/2006/relationships/diagramLayout" Target="../diagrams/layout8.xml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Relationship Id="rId30" Type="http://schemas.openxmlformats.org/officeDocument/2006/relationships/diagramData" Target="../diagrams/data8.xml"/><Relationship Id="rId8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7F099-B585-324D-94E2-1C9F05478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052" y="900174"/>
            <a:ext cx="6458584" cy="4234265"/>
          </a:xfrm>
        </p:spPr>
        <p:txBody>
          <a:bodyPr>
            <a:noAutofit/>
          </a:bodyPr>
          <a:lstStyle/>
          <a:p>
            <a:pPr algn="l"/>
            <a:br>
              <a:rPr lang="es-ES_tradnl" sz="4400" dirty="0">
                <a:solidFill>
                  <a:schemeClr val="tx1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</a:br>
            <a:br>
              <a:rPr lang="es-ES_tradnl" sz="4400" dirty="0">
                <a:solidFill>
                  <a:schemeClr val="tx1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</a:br>
            <a:r>
              <a:rPr lang="es-ES_tradnl" sz="4400" dirty="0">
                <a:solidFill>
                  <a:schemeClr val="tx1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  <a:t>Estrategia Nacional e Intersectorial de prevención y atención del embarazo en niñas y adolescentes y Plan de Acción</a:t>
            </a:r>
            <a:br>
              <a:rPr lang="es-ES_tradnl" sz="4400" dirty="0">
                <a:solidFill>
                  <a:schemeClr val="tx1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</a:br>
            <a:r>
              <a:rPr lang="es-ES_tradnl" sz="3600" dirty="0">
                <a:solidFill>
                  <a:schemeClr val="tx1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  <a:t>2021-2024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E7075B-6092-AF4A-A69B-AFAD9915B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320" y="5185721"/>
            <a:ext cx="3792632" cy="924125"/>
          </a:xfrm>
        </p:spPr>
        <p:txBody>
          <a:bodyPr>
            <a:noAutofit/>
          </a:bodyPr>
          <a:lstStyle/>
          <a:p>
            <a:r>
              <a:rPr lang="es-ES_tradnl" sz="1600" b="1" dirty="0">
                <a:solidFill>
                  <a:srgbClr val="2A578A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  <a:t>María Inés Castillo de Sanmartín, Ministra de Desarrollo Social</a:t>
            </a:r>
          </a:p>
          <a:p>
            <a:r>
              <a:rPr lang="es-ES_tradnl" sz="1600" b="1">
                <a:solidFill>
                  <a:srgbClr val="2A578A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  <a:t>Presidenta del </a:t>
            </a:r>
            <a:r>
              <a:rPr lang="es-ES_tradnl" sz="1600" b="1" dirty="0">
                <a:solidFill>
                  <a:srgbClr val="2A578A"/>
                </a:solidFill>
                <a:latin typeface="Avenir Next LT Pro Demi" panose="020B0704020202020204" pitchFamily="34" charset="0"/>
                <a:cs typeface="Calibri Light" panose="020F0302020204030204" pitchFamily="34" charset="0"/>
              </a:rPr>
              <a:t>CONAMA</a:t>
            </a:r>
            <a:endParaRPr lang="es-ES_tradnl" sz="1600" dirty="0">
              <a:latin typeface="Avenir Next LT Pro Demi" panose="020B07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8A140C-0FF2-3B43-B2F2-85CBB66A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8" y="5404104"/>
            <a:ext cx="3200797" cy="12857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9C9396-F33E-EBA7-BFBE-C582F1AA797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5407908" y="-218871"/>
            <a:ext cx="1813391" cy="1090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49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56">
            <a:extLst>
              <a:ext uri="{FF2B5EF4-FFF2-40B4-BE49-F238E27FC236}">
                <a16:creationId xmlns:a16="http://schemas.microsoft.com/office/drawing/2014/main" id="{934D5CBA-FFA2-4E25-82B8-5153283AA808}"/>
              </a:ext>
            </a:extLst>
          </p:cNvPr>
          <p:cNvGrpSpPr>
            <a:grpSpLocks/>
          </p:cNvGrpSpPr>
          <p:nvPr/>
        </p:nvGrpSpPr>
        <p:grpSpPr bwMode="auto">
          <a:xfrm>
            <a:off x="0" y="1609090"/>
            <a:ext cx="11981180" cy="4580255"/>
            <a:chOff x="0" y="2534"/>
            <a:chExt cx="18868" cy="7213"/>
          </a:xfrm>
        </p:grpSpPr>
        <p:sp>
          <p:nvSpPr>
            <p:cNvPr id="32" name="Freeform 279">
              <a:extLst>
                <a:ext uri="{FF2B5EF4-FFF2-40B4-BE49-F238E27FC236}">
                  <a16:creationId xmlns:a16="http://schemas.microsoft.com/office/drawing/2014/main" id="{4482B731-FC96-4869-A925-8845AA36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" y="4375"/>
              <a:ext cx="4468" cy="925"/>
            </a:xfrm>
            <a:custGeom>
              <a:avLst/>
              <a:gdLst>
                <a:gd name="T0" fmla="+- 0 17400 13600"/>
                <a:gd name="T1" fmla="*/ T0 w 3946"/>
                <a:gd name="T2" fmla="+- 0 4427 4427"/>
                <a:gd name="T3" fmla="*/ 4427 h 874"/>
                <a:gd name="T4" fmla="+- 0 13745 13600"/>
                <a:gd name="T5" fmla="*/ T4 w 3946"/>
                <a:gd name="T6" fmla="+- 0 4427 4427"/>
                <a:gd name="T7" fmla="*/ 4427 h 874"/>
                <a:gd name="T8" fmla="+- 0 13689 13600"/>
                <a:gd name="T9" fmla="*/ T8 w 3946"/>
                <a:gd name="T10" fmla="+- 0 4438 4427"/>
                <a:gd name="T11" fmla="*/ 4438 h 874"/>
                <a:gd name="T12" fmla="+- 0 13642 13600"/>
                <a:gd name="T13" fmla="*/ T12 w 3946"/>
                <a:gd name="T14" fmla="+- 0 4469 4427"/>
                <a:gd name="T15" fmla="*/ 4469 h 874"/>
                <a:gd name="T16" fmla="+- 0 13611 13600"/>
                <a:gd name="T17" fmla="*/ T16 w 3946"/>
                <a:gd name="T18" fmla="+- 0 4516 4427"/>
                <a:gd name="T19" fmla="*/ 4516 h 874"/>
                <a:gd name="T20" fmla="+- 0 13600 13600"/>
                <a:gd name="T21" fmla="*/ T20 w 3946"/>
                <a:gd name="T22" fmla="+- 0 4572 4427"/>
                <a:gd name="T23" fmla="*/ 4572 h 874"/>
                <a:gd name="T24" fmla="+- 0 13600 13600"/>
                <a:gd name="T25" fmla="*/ T24 w 3946"/>
                <a:gd name="T26" fmla="+- 0 5155 4427"/>
                <a:gd name="T27" fmla="*/ 5155 h 874"/>
                <a:gd name="T28" fmla="+- 0 13611 13600"/>
                <a:gd name="T29" fmla="*/ T28 w 3946"/>
                <a:gd name="T30" fmla="+- 0 5211 4427"/>
                <a:gd name="T31" fmla="*/ 5211 h 874"/>
                <a:gd name="T32" fmla="+- 0 13642 13600"/>
                <a:gd name="T33" fmla="*/ T32 w 3946"/>
                <a:gd name="T34" fmla="+- 0 5258 4427"/>
                <a:gd name="T35" fmla="*/ 5258 h 874"/>
                <a:gd name="T36" fmla="+- 0 13689 13600"/>
                <a:gd name="T37" fmla="*/ T36 w 3946"/>
                <a:gd name="T38" fmla="+- 0 5289 4427"/>
                <a:gd name="T39" fmla="*/ 5289 h 874"/>
                <a:gd name="T40" fmla="+- 0 13745 13600"/>
                <a:gd name="T41" fmla="*/ T40 w 3946"/>
                <a:gd name="T42" fmla="+- 0 5300 4427"/>
                <a:gd name="T43" fmla="*/ 5300 h 874"/>
                <a:gd name="T44" fmla="+- 0 17400 13600"/>
                <a:gd name="T45" fmla="*/ T44 w 3946"/>
                <a:gd name="T46" fmla="+- 0 5300 4427"/>
                <a:gd name="T47" fmla="*/ 5300 h 874"/>
                <a:gd name="T48" fmla="+- 0 17456 13600"/>
                <a:gd name="T49" fmla="*/ T48 w 3946"/>
                <a:gd name="T50" fmla="+- 0 5289 4427"/>
                <a:gd name="T51" fmla="*/ 5289 h 874"/>
                <a:gd name="T52" fmla="+- 0 17503 13600"/>
                <a:gd name="T53" fmla="*/ T52 w 3946"/>
                <a:gd name="T54" fmla="+- 0 5258 4427"/>
                <a:gd name="T55" fmla="*/ 5258 h 874"/>
                <a:gd name="T56" fmla="+- 0 17534 13600"/>
                <a:gd name="T57" fmla="*/ T56 w 3946"/>
                <a:gd name="T58" fmla="+- 0 5211 4427"/>
                <a:gd name="T59" fmla="*/ 5211 h 874"/>
                <a:gd name="T60" fmla="+- 0 17545 13600"/>
                <a:gd name="T61" fmla="*/ T60 w 3946"/>
                <a:gd name="T62" fmla="+- 0 5155 4427"/>
                <a:gd name="T63" fmla="*/ 5155 h 874"/>
                <a:gd name="T64" fmla="+- 0 17545 13600"/>
                <a:gd name="T65" fmla="*/ T64 w 3946"/>
                <a:gd name="T66" fmla="+- 0 4572 4427"/>
                <a:gd name="T67" fmla="*/ 4572 h 874"/>
                <a:gd name="T68" fmla="+- 0 17534 13600"/>
                <a:gd name="T69" fmla="*/ T68 w 3946"/>
                <a:gd name="T70" fmla="+- 0 4516 4427"/>
                <a:gd name="T71" fmla="*/ 4516 h 874"/>
                <a:gd name="T72" fmla="+- 0 17503 13600"/>
                <a:gd name="T73" fmla="*/ T72 w 3946"/>
                <a:gd name="T74" fmla="+- 0 4469 4427"/>
                <a:gd name="T75" fmla="*/ 4469 h 874"/>
                <a:gd name="T76" fmla="+- 0 17456 13600"/>
                <a:gd name="T77" fmla="*/ T76 w 3946"/>
                <a:gd name="T78" fmla="+- 0 4438 4427"/>
                <a:gd name="T79" fmla="*/ 4438 h 874"/>
                <a:gd name="T80" fmla="+- 0 17400 13600"/>
                <a:gd name="T81" fmla="*/ T80 w 3946"/>
                <a:gd name="T82" fmla="+- 0 4427 4427"/>
                <a:gd name="T83" fmla="*/ 4427 h 8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946" h="874">
                  <a:moveTo>
                    <a:pt x="3800" y="0"/>
                  </a:moveTo>
                  <a:lnTo>
                    <a:pt x="145" y="0"/>
                  </a:lnTo>
                  <a:lnTo>
                    <a:pt x="89" y="11"/>
                  </a:lnTo>
                  <a:lnTo>
                    <a:pt x="42" y="42"/>
                  </a:lnTo>
                  <a:lnTo>
                    <a:pt x="11" y="89"/>
                  </a:lnTo>
                  <a:lnTo>
                    <a:pt x="0" y="145"/>
                  </a:lnTo>
                  <a:lnTo>
                    <a:pt x="0" y="728"/>
                  </a:lnTo>
                  <a:lnTo>
                    <a:pt x="11" y="784"/>
                  </a:lnTo>
                  <a:lnTo>
                    <a:pt x="42" y="831"/>
                  </a:lnTo>
                  <a:lnTo>
                    <a:pt x="89" y="862"/>
                  </a:lnTo>
                  <a:lnTo>
                    <a:pt x="145" y="873"/>
                  </a:lnTo>
                  <a:lnTo>
                    <a:pt x="3800" y="873"/>
                  </a:lnTo>
                  <a:lnTo>
                    <a:pt x="3856" y="862"/>
                  </a:lnTo>
                  <a:lnTo>
                    <a:pt x="3903" y="831"/>
                  </a:lnTo>
                  <a:lnTo>
                    <a:pt x="3934" y="784"/>
                  </a:lnTo>
                  <a:lnTo>
                    <a:pt x="3945" y="728"/>
                  </a:lnTo>
                  <a:lnTo>
                    <a:pt x="3945" y="145"/>
                  </a:lnTo>
                  <a:lnTo>
                    <a:pt x="3934" y="89"/>
                  </a:lnTo>
                  <a:lnTo>
                    <a:pt x="3903" y="42"/>
                  </a:lnTo>
                  <a:lnTo>
                    <a:pt x="3856" y="11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 dirty="0"/>
            </a:p>
          </p:txBody>
        </p:sp>
        <p:sp>
          <p:nvSpPr>
            <p:cNvPr id="33" name="Freeform 278">
              <a:extLst>
                <a:ext uri="{FF2B5EF4-FFF2-40B4-BE49-F238E27FC236}">
                  <a16:creationId xmlns:a16="http://schemas.microsoft.com/office/drawing/2014/main" id="{8C2EE1B6-0C89-42E8-828B-C510408AF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9" y="4345"/>
              <a:ext cx="4468" cy="955"/>
            </a:xfrm>
            <a:custGeom>
              <a:avLst/>
              <a:gdLst>
                <a:gd name="T0" fmla="+- 0 13600 13600"/>
                <a:gd name="T1" fmla="*/ T0 w 3946"/>
                <a:gd name="T2" fmla="+- 0 4572 4427"/>
                <a:gd name="T3" fmla="*/ 4572 h 874"/>
                <a:gd name="T4" fmla="+- 0 13611 13600"/>
                <a:gd name="T5" fmla="*/ T4 w 3946"/>
                <a:gd name="T6" fmla="+- 0 4516 4427"/>
                <a:gd name="T7" fmla="*/ 4516 h 874"/>
                <a:gd name="T8" fmla="+- 0 13642 13600"/>
                <a:gd name="T9" fmla="*/ T8 w 3946"/>
                <a:gd name="T10" fmla="+- 0 4469 4427"/>
                <a:gd name="T11" fmla="*/ 4469 h 874"/>
                <a:gd name="T12" fmla="+- 0 13689 13600"/>
                <a:gd name="T13" fmla="*/ T12 w 3946"/>
                <a:gd name="T14" fmla="+- 0 4438 4427"/>
                <a:gd name="T15" fmla="*/ 4438 h 874"/>
                <a:gd name="T16" fmla="+- 0 13745 13600"/>
                <a:gd name="T17" fmla="*/ T16 w 3946"/>
                <a:gd name="T18" fmla="+- 0 4427 4427"/>
                <a:gd name="T19" fmla="*/ 4427 h 874"/>
                <a:gd name="T20" fmla="+- 0 17400 13600"/>
                <a:gd name="T21" fmla="*/ T20 w 3946"/>
                <a:gd name="T22" fmla="+- 0 4427 4427"/>
                <a:gd name="T23" fmla="*/ 4427 h 874"/>
                <a:gd name="T24" fmla="+- 0 17456 13600"/>
                <a:gd name="T25" fmla="*/ T24 w 3946"/>
                <a:gd name="T26" fmla="+- 0 4438 4427"/>
                <a:gd name="T27" fmla="*/ 4438 h 874"/>
                <a:gd name="T28" fmla="+- 0 17503 13600"/>
                <a:gd name="T29" fmla="*/ T28 w 3946"/>
                <a:gd name="T30" fmla="+- 0 4469 4427"/>
                <a:gd name="T31" fmla="*/ 4469 h 874"/>
                <a:gd name="T32" fmla="+- 0 17534 13600"/>
                <a:gd name="T33" fmla="*/ T32 w 3946"/>
                <a:gd name="T34" fmla="+- 0 4516 4427"/>
                <a:gd name="T35" fmla="*/ 4516 h 874"/>
                <a:gd name="T36" fmla="+- 0 17545 13600"/>
                <a:gd name="T37" fmla="*/ T36 w 3946"/>
                <a:gd name="T38" fmla="+- 0 4572 4427"/>
                <a:gd name="T39" fmla="*/ 4572 h 874"/>
                <a:gd name="T40" fmla="+- 0 17545 13600"/>
                <a:gd name="T41" fmla="*/ T40 w 3946"/>
                <a:gd name="T42" fmla="+- 0 5155 4427"/>
                <a:gd name="T43" fmla="*/ 5155 h 874"/>
                <a:gd name="T44" fmla="+- 0 17534 13600"/>
                <a:gd name="T45" fmla="*/ T44 w 3946"/>
                <a:gd name="T46" fmla="+- 0 5211 4427"/>
                <a:gd name="T47" fmla="*/ 5211 h 874"/>
                <a:gd name="T48" fmla="+- 0 17503 13600"/>
                <a:gd name="T49" fmla="*/ T48 w 3946"/>
                <a:gd name="T50" fmla="+- 0 5258 4427"/>
                <a:gd name="T51" fmla="*/ 5258 h 874"/>
                <a:gd name="T52" fmla="+- 0 17456 13600"/>
                <a:gd name="T53" fmla="*/ T52 w 3946"/>
                <a:gd name="T54" fmla="+- 0 5289 4427"/>
                <a:gd name="T55" fmla="*/ 5289 h 874"/>
                <a:gd name="T56" fmla="+- 0 17400 13600"/>
                <a:gd name="T57" fmla="*/ T56 w 3946"/>
                <a:gd name="T58" fmla="+- 0 5300 4427"/>
                <a:gd name="T59" fmla="*/ 5300 h 874"/>
                <a:gd name="T60" fmla="+- 0 13745 13600"/>
                <a:gd name="T61" fmla="*/ T60 w 3946"/>
                <a:gd name="T62" fmla="+- 0 5300 4427"/>
                <a:gd name="T63" fmla="*/ 5300 h 874"/>
                <a:gd name="T64" fmla="+- 0 13689 13600"/>
                <a:gd name="T65" fmla="*/ T64 w 3946"/>
                <a:gd name="T66" fmla="+- 0 5289 4427"/>
                <a:gd name="T67" fmla="*/ 5289 h 874"/>
                <a:gd name="T68" fmla="+- 0 13642 13600"/>
                <a:gd name="T69" fmla="*/ T68 w 3946"/>
                <a:gd name="T70" fmla="+- 0 5258 4427"/>
                <a:gd name="T71" fmla="*/ 5258 h 874"/>
                <a:gd name="T72" fmla="+- 0 13611 13600"/>
                <a:gd name="T73" fmla="*/ T72 w 3946"/>
                <a:gd name="T74" fmla="+- 0 5211 4427"/>
                <a:gd name="T75" fmla="*/ 5211 h 874"/>
                <a:gd name="T76" fmla="+- 0 13600 13600"/>
                <a:gd name="T77" fmla="*/ T76 w 3946"/>
                <a:gd name="T78" fmla="+- 0 5155 4427"/>
                <a:gd name="T79" fmla="*/ 5155 h 874"/>
                <a:gd name="T80" fmla="+- 0 13600 13600"/>
                <a:gd name="T81" fmla="*/ T80 w 3946"/>
                <a:gd name="T82" fmla="+- 0 4572 4427"/>
                <a:gd name="T83" fmla="*/ 4572 h 8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3946" h="874">
                  <a:moveTo>
                    <a:pt x="0" y="145"/>
                  </a:moveTo>
                  <a:lnTo>
                    <a:pt x="11" y="89"/>
                  </a:lnTo>
                  <a:lnTo>
                    <a:pt x="42" y="42"/>
                  </a:lnTo>
                  <a:lnTo>
                    <a:pt x="89" y="11"/>
                  </a:lnTo>
                  <a:lnTo>
                    <a:pt x="145" y="0"/>
                  </a:lnTo>
                  <a:lnTo>
                    <a:pt x="3800" y="0"/>
                  </a:lnTo>
                  <a:lnTo>
                    <a:pt x="3856" y="11"/>
                  </a:lnTo>
                  <a:lnTo>
                    <a:pt x="3903" y="42"/>
                  </a:lnTo>
                  <a:lnTo>
                    <a:pt x="3934" y="89"/>
                  </a:lnTo>
                  <a:lnTo>
                    <a:pt x="3945" y="145"/>
                  </a:lnTo>
                  <a:lnTo>
                    <a:pt x="3945" y="728"/>
                  </a:lnTo>
                  <a:lnTo>
                    <a:pt x="3934" y="784"/>
                  </a:lnTo>
                  <a:lnTo>
                    <a:pt x="3903" y="831"/>
                  </a:lnTo>
                  <a:lnTo>
                    <a:pt x="3856" y="862"/>
                  </a:lnTo>
                  <a:lnTo>
                    <a:pt x="3800" y="873"/>
                  </a:lnTo>
                  <a:lnTo>
                    <a:pt x="145" y="873"/>
                  </a:lnTo>
                  <a:lnTo>
                    <a:pt x="89" y="862"/>
                  </a:lnTo>
                  <a:lnTo>
                    <a:pt x="42" y="831"/>
                  </a:lnTo>
                  <a:lnTo>
                    <a:pt x="11" y="784"/>
                  </a:lnTo>
                  <a:lnTo>
                    <a:pt x="0" y="728"/>
                  </a:lnTo>
                  <a:lnTo>
                    <a:pt x="0" y="145"/>
                  </a:lnTo>
                  <a:close/>
                </a:path>
              </a:pathLst>
            </a:custGeom>
            <a:noFill/>
            <a:ln w="28575">
              <a:solidFill>
                <a:srgbClr val="00AFE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34" name="Picture 277">
              <a:extLst>
                <a:ext uri="{FF2B5EF4-FFF2-40B4-BE49-F238E27FC236}">
                  <a16:creationId xmlns:a16="http://schemas.microsoft.com/office/drawing/2014/main" id="{8DC4573D-DF15-463A-ABF2-B3EA7618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3" y="6252"/>
              <a:ext cx="6029" cy="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6">
              <a:extLst>
                <a:ext uri="{FF2B5EF4-FFF2-40B4-BE49-F238E27FC236}">
                  <a16:creationId xmlns:a16="http://schemas.microsoft.com/office/drawing/2014/main" id="{D4E7DDFE-659F-4E9C-83F0-5A7B27BDD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8"/>
              <a:ext cx="13284" cy="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75">
              <a:extLst>
                <a:ext uri="{FF2B5EF4-FFF2-40B4-BE49-F238E27FC236}">
                  <a16:creationId xmlns:a16="http://schemas.microsoft.com/office/drawing/2014/main" id="{05935CC4-5105-41FE-9CAE-5A365DBA0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9"/>
              <a:ext cx="13164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4">
              <a:extLst>
                <a:ext uri="{FF2B5EF4-FFF2-40B4-BE49-F238E27FC236}">
                  <a16:creationId xmlns:a16="http://schemas.microsoft.com/office/drawing/2014/main" id="{A6424890-6F9D-4A59-BB14-334D87676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" y="6292"/>
              <a:ext cx="1162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73">
              <a:extLst>
                <a:ext uri="{FF2B5EF4-FFF2-40B4-BE49-F238E27FC236}">
                  <a16:creationId xmlns:a16="http://schemas.microsoft.com/office/drawing/2014/main" id="{382386E9-8532-403F-A50E-5CCBE28E6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" y="6333"/>
              <a:ext cx="1001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72">
              <a:extLst>
                <a:ext uri="{FF2B5EF4-FFF2-40B4-BE49-F238E27FC236}">
                  <a16:creationId xmlns:a16="http://schemas.microsoft.com/office/drawing/2014/main" id="{40841696-3172-4ED0-948B-173E798B2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5755"/>
              <a:ext cx="110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71">
              <a:extLst>
                <a:ext uri="{FF2B5EF4-FFF2-40B4-BE49-F238E27FC236}">
                  <a16:creationId xmlns:a16="http://schemas.microsoft.com/office/drawing/2014/main" id="{54C4D191-E22C-4DEA-9758-0EC2ADBCB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5796"/>
              <a:ext cx="939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70">
              <a:extLst>
                <a:ext uri="{FF2B5EF4-FFF2-40B4-BE49-F238E27FC236}">
                  <a16:creationId xmlns:a16="http://schemas.microsoft.com/office/drawing/2014/main" id="{83D59661-01A1-429B-BD44-5B550358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4910"/>
              <a:ext cx="1112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69">
              <a:extLst>
                <a:ext uri="{FF2B5EF4-FFF2-40B4-BE49-F238E27FC236}">
                  <a16:creationId xmlns:a16="http://schemas.microsoft.com/office/drawing/2014/main" id="{C79B06A6-7F43-4BFB-BBDF-597C75ADF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4951"/>
              <a:ext cx="95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68">
              <a:extLst>
                <a:ext uri="{FF2B5EF4-FFF2-40B4-BE49-F238E27FC236}">
                  <a16:creationId xmlns:a16="http://schemas.microsoft.com/office/drawing/2014/main" id="{2A91A819-92C5-446A-8097-B1A0216AA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" y="5673"/>
              <a:ext cx="1006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67">
              <a:extLst>
                <a:ext uri="{FF2B5EF4-FFF2-40B4-BE49-F238E27FC236}">
                  <a16:creationId xmlns:a16="http://schemas.microsoft.com/office/drawing/2014/main" id="{8CB1C8AD-BAE5-47F6-9FC6-CDB7B69EC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" y="5714"/>
              <a:ext cx="845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266">
              <a:extLst>
                <a:ext uri="{FF2B5EF4-FFF2-40B4-BE49-F238E27FC236}">
                  <a16:creationId xmlns:a16="http://schemas.microsoft.com/office/drawing/2014/main" id="{517C0824-FD60-4112-820B-217C364E0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" y="7767"/>
              <a:ext cx="624" cy="875"/>
            </a:xfrm>
            <a:custGeom>
              <a:avLst/>
              <a:gdLst>
                <a:gd name="T0" fmla="+- 0 12807 12720"/>
                <a:gd name="T1" fmla="*/ T0 w 624"/>
                <a:gd name="T2" fmla="+- 0 8423 7767"/>
                <a:gd name="T3" fmla="*/ 8423 h 875"/>
                <a:gd name="T4" fmla="+- 0 12819 12720"/>
                <a:gd name="T5" fmla="*/ T4 w 624"/>
                <a:gd name="T6" fmla="+- 0 8466 7767"/>
                <a:gd name="T7" fmla="*/ 8466 h 875"/>
                <a:gd name="T8" fmla="+- 0 12839 12720"/>
                <a:gd name="T9" fmla="*/ T8 w 624"/>
                <a:gd name="T10" fmla="+- 0 8511 7767"/>
                <a:gd name="T11" fmla="*/ 8511 h 875"/>
                <a:gd name="T12" fmla="+- 0 12799 12720"/>
                <a:gd name="T13" fmla="*/ T12 w 624"/>
                <a:gd name="T14" fmla="+- 0 8489 7767"/>
                <a:gd name="T15" fmla="*/ 8489 h 875"/>
                <a:gd name="T16" fmla="+- 0 12753 12720"/>
                <a:gd name="T17" fmla="*/ T16 w 624"/>
                <a:gd name="T18" fmla="+- 0 8501 7767"/>
                <a:gd name="T19" fmla="*/ 8501 h 875"/>
                <a:gd name="T20" fmla="+- 0 12720 12720"/>
                <a:gd name="T21" fmla="*/ T20 w 624"/>
                <a:gd name="T22" fmla="+- 0 8600 7767"/>
                <a:gd name="T23" fmla="*/ 8600 h 875"/>
                <a:gd name="T24" fmla="+- 0 12759 12720"/>
                <a:gd name="T25" fmla="*/ T24 w 624"/>
                <a:gd name="T26" fmla="+- 0 8572 7767"/>
                <a:gd name="T27" fmla="*/ 8572 h 875"/>
                <a:gd name="T28" fmla="+- 0 12830 12720"/>
                <a:gd name="T29" fmla="*/ T28 w 624"/>
                <a:gd name="T30" fmla="+- 0 8556 7767"/>
                <a:gd name="T31" fmla="*/ 8556 h 875"/>
                <a:gd name="T32" fmla="+- 0 12865 12720"/>
                <a:gd name="T33" fmla="*/ T32 w 624"/>
                <a:gd name="T34" fmla="+- 0 8509 7767"/>
                <a:gd name="T35" fmla="*/ 8509 h 875"/>
                <a:gd name="T36" fmla="+- 0 12939 12720"/>
                <a:gd name="T37" fmla="*/ T36 w 624"/>
                <a:gd name="T38" fmla="+- 0 8436 7767"/>
                <a:gd name="T39" fmla="*/ 8436 h 875"/>
                <a:gd name="T40" fmla="+- 0 12908 12720"/>
                <a:gd name="T41" fmla="*/ T40 w 624"/>
                <a:gd name="T42" fmla="+- 0 8478 7767"/>
                <a:gd name="T43" fmla="*/ 8478 h 875"/>
                <a:gd name="T44" fmla="+- 0 12884 12720"/>
                <a:gd name="T45" fmla="*/ T44 w 624"/>
                <a:gd name="T46" fmla="+- 0 8108 7767"/>
                <a:gd name="T47" fmla="*/ 8108 h 875"/>
                <a:gd name="T48" fmla="+- 0 13039 12720"/>
                <a:gd name="T49" fmla="*/ T48 w 624"/>
                <a:gd name="T50" fmla="+- 0 8161 7767"/>
                <a:gd name="T51" fmla="*/ 8161 h 875"/>
                <a:gd name="T52" fmla="+- 0 13016 12720"/>
                <a:gd name="T53" fmla="*/ T52 w 624"/>
                <a:gd name="T54" fmla="+- 0 8095 7767"/>
                <a:gd name="T55" fmla="*/ 8095 h 875"/>
                <a:gd name="T56" fmla="+- 0 13059 12720"/>
                <a:gd name="T57" fmla="*/ T56 w 624"/>
                <a:gd name="T58" fmla="+- 0 8108 7767"/>
                <a:gd name="T59" fmla="*/ 8108 h 875"/>
                <a:gd name="T60" fmla="+- 0 13016 12720"/>
                <a:gd name="T61" fmla="*/ T60 w 624"/>
                <a:gd name="T62" fmla="+- 0 7822 7767"/>
                <a:gd name="T63" fmla="*/ 7822 h 875"/>
                <a:gd name="T64" fmla="+- 0 13136 12720"/>
                <a:gd name="T65" fmla="*/ T64 w 624"/>
                <a:gd name="T66" fmla="+- 0 8095 7767"/>
                <a:gd name="T67" fmla="*/ 8095 h 875"/>
                <a:gd name="T68" fmla="+- 0 13179 12720"/>
                <a:gd name="T69" fmla="*/ T68 w 624"/>
                <a:gd name="T70" fmla="+- 0 8108 7767"/>
                <a:gd name="T71" fmla="*/ 8108 h 875"/>
                <a:gd name="T72" fmla="+- 0 13136 12720"/>
                <a:gd name="T73" fmla="*/ T72 w 624"/>
                <a:gd name="T74" fmla="+- 0 7822 7767"/>
                <a:gd name="T75" fmla="*/ 7822 h 875"/>
                <a:gd name="T76" fmla="+- 0 13198 12720"/>
                <a:gd name="T77" fmla="*/ T76 w 624"/>
                <a:gd name="T78" fmla="+- 0 8183 7767"/>
                <a:gd name="T79" fmla="*/ 8183 h 875"/>
                <a:gd name="T80" fmla="+- 0 13158 12720"/>
                <a:gd name="T81" fmla="*/ T80 w 624"/>
                <a:gd name="T82" fmla="+- 0 8161 7767"/>
                <a:gd name="T83" fmla="*/ 8161 h 875"/>
                <a:gd name="T84" fmla="+- 0 13112 12720"/>
                <a:gd name="T85" fmla="*/ T84 w 624"/>
                <a:gd name="T86" fmla="+- 0 8173 7767"/>
                <a:gd name="T87" fmla="*/ 8173 h 875"/>
                <a:gd name="T88" fmla="+- 0 13086 12720"/>
                <a:gd name="T89" fmla="*/ T88 w 624"/>
                <a:gd name="T90" fmla="+- 0 8209 7767"/>
                <a:gd name="T91" fmla="*/ 8209 h 875"/>
                <a:gd name="T92" fmla="+- 0 13051 12720"/>
                <a:gd name="T93" fmla="*/ T92 w 624"/>
                <a:gd name="T94" fmla="+- 0 8164 7767"/>
                <a:gd name="T95" fmla="*/ 8164 h 875"/>
                <a:gd name="T96" fmla="+- 0 13011 12720"/>
                <a:gd name="T97" fmla="*/ T96 w 624"/>
                <a:gd name="T98" fmla="+- 0 8164 7767"/>
                <a:gd name="T99" fmla="*/ 8164 h 875"/>
                <a:gd name="T100" fmla="+- 0 12982 12720"/>
                <a:gd name="T101" fmla="*/ T100 w 624"/>
                <a:gd name="T102" fmla="+- 0 8187 7767"/>
                <a:gd name="T103" fmla="*/ 8187 h 875"/>
                <a:gd name="T104" fmla="+- 0 12957 12720"/>
                <a:gd name="T105" fmla="*/ T104 w 624"/>
                <a:gd name="T106" fmla="+- 0 8181 7767"/>
                <a:gd name="T107" fmla="*/ 8181 h 875"/>
                <a:gd name="T108" fmla="+- 0 12912 12720"/>
                <a:gd name="T109" fmla="*/ T108 w 624"/>
                <a:gd name="T110" fmla="+- 0 8161 7767"/>
                <a:gd name="T111" fmla="*/ 8161 h 875"/>
                <a:gd name="T112" fmla="+- 0 12865 12720"/>
                <a:gd name="T113" fmla="*/ T112 w 624"/>
                <a:gd name="T114" fmla="+- 0 8181 7767"/>
                <a:gd name="T115" fmla="*/ 8181 h 875"/>
                <a:gd name="T116" fmla="+- 0 12849 12720"/>
                <a:gd name="T117" fmla="*/ T116 w 624"/>
                <a:gd name="T118" fmla="+- 0 8280 7767"/>
                <a:gd name="T119" fmla="*/ 8280 h 875"/>
                <a:gd name="T120" fmla="+- 0 12879 12720"/>
                <a:gd name="T121" fmla="*/ T120 w 624"/>
                <a:gd name="T122" fmla="+- 0 8401 7767"/>
                <a:gd name="T123" fmla="*/ 8401 h 875"/>
                <a:gd name="T124" fmla="+- 0 12944 12720"/>
                <a:gd name="T125" fmla="*/ T124 w 624"/>
                <a:gd name="T126" fmla="+- 0 8281 7767"/>
                <a:gd name="T127" fmla="*/ 8281 h 875"/>
                <a:gd name="T128" fmla="+- 0 12983 12720"/>
                <a:gd name="T129" fmla="*/ T128 w 624"/>
                <a:gd name="T130" fmla="+- 0 8278 7767"/>
                <a:gd name="T131" fmla="*/ 8278 h 875"/>
                <a:gd name="T132" fmla="+- 0 12999 12720"/>
                <a:gd name="T133" fmla="*/ T132 w 624"/>
                <a:gd name="T134" fmla="+- 0 8314 7767"/>
                <a:gd name="T135" fmla="*/ 8314 h 875"/>
                <a:gd name="T136" fmla="+- 0 13064 12720"/>
                <a:gd name="T137" fmla="*/ T136 w 624"/>
                <a:gd name="T138" fmla="+- 0 8321 7767"/>
                <a:gd name="T139" fmla="*/ 8321 h 875"/>
                <a:gd name="T140" fmla="+- 0 13064 12720"/>
                <a:gd name="T141" fmla="*/ T140 w 624"/>
                <a:gd name="T142" fmla="+- 0 8209 7767"/>
                <a:gd name="T143" fmla="*/ 8209 h 875"/>
                <a:gd name="T144" fmla="+- 0 13102 12720"/>
                <a:gd name="T145" fmla="*/ T144 w 624"/>
                <a:gd name="T146" fmla="+- 0 8272 7767"/>
                <a:gd name="T147" fmla="*/ 8272 h 875"/>
                <a:gd name="T148" fmla="+- 0 13288 12720"/>
                <a:gd name="T149" fmla="*/ T148 w 624"/>
                <a:gd name="T150" fmla="+- 0 8097 7767"/>
                <a:gd name="T151" fmla="*/ 8097 h 875"/>
                <a:gd name="T152" fmla="+- 0 13288 12720"/>
                <a:gd name="T153" fmla="*/ T152 w 624"/>
                <a:gd name="T154" fmla="+- 0 8097 7767"/>
                <a:gd name="T155" fmla="*/ 8097 h 875"/>
                <a:gd name="T156" fmla="+- 0 13256 12720"/>
                <a:gd name="T157" fmla="*/ T156 w 624"/>
                <a:gd name="T158" fmla="+- 0 7822 7767"/>
                <a:gd name="T159" fmla="*/ 7822 h 875"/>
                <a:gd name="T160" fmla="+- 0 13310 12720"/>
                <a:gd name="T161" fmla="*/ T160 w 624"/>
                <a:gd name="T162" fmla="+- 0 7845 7767"/>
                <a:gd name="T163" fmla="*/ 7845 h 875"/>
                <a:gd name="T164" fmla="+- 0 13222 12720"/>
                <a:gd name="T165" fmla="*/ T164 w 624"/>
                <a:gd name="T166" fmla="+- 0 7859 7767"/>
                <a:gd name="T167" fmla="*/ 7859 h 875"/>
                <a:gd name="T168" fmla="+- 0 13138 12720"/>
                <a:gd name="T169" fmla="*/ T168 w 624"/>
                <a:gd name="T170" fmla="+- 0 7834 7767"/>
                <a:gd name="T171" fmla="*/ 7834 h 875"/>
                <a:gd name="T172" fmla="+- 0 13070 12720"/>
                <a:gd name="T173" fmla="*/ T172 w 624"/>
                <a:gd name="T174" fmla="+- 0 7845 7767"/>
                <a:gd name="T175" fmla="*/ 7845 h 875"/>
                <a:gd name="T176" fmla="+- 0 12982 12720"/>
                <a:gd name="T177" fmla="*/ T176 w 624"/>
                <a:gd name="T178" fmla="+- 0 7859 7767"/>
                <a:gd name="T179" fmla="*/ 7859 h 875"/>
                <a:gd name="T180" fmla="+- 0 12999 12720"/>
                <a:gd name="T181" fmla="*/ T180 w 624"/>
                <a:gd name="T182" fmla="+- 0 7916 7767"/>
                <a:gd name="T183" fmla="*/ 7916 h 875"/>
                <a:gd name="T184" fmla="+- 0 13042 12720"/>
                <a:gd name="T185" fmla="*/ T184 w 624"/>
                <a:gd name="T186" fmla="+- 0 7986 7767"/>
                <a:gd name="T187" fmla="*/ 7986 h 875"/>
                <a:gd name="T188" fmla="+- 0 13064 12720"/>
                <a:gd name="T189" fmla="*/ T188 w 624"/>
                <a:gd name="T190" fmla="+- 0 7881 7767"/>
                <a:gd name="T191" fmla="*/ 7881 h 875"/>
                <a:gd name="T192" fmla="+- 0 13119 12720"/>
                <a:gd name="T193" fmla="*/ T192 w 624"/>
                <a:gd name="T194" fmla="+- 0 8074 7767"/>
                <a:gd name="T195" fmla="*/ 8074 h 875"/>
                <a:gd name="T196" fmla="+- 0 13184 12720"/>
                <a:gd name="T197" fmla="*/ T196 w 624"/>
                <a:gd name="T198" fmla="+- 0 7881 7767"/>
                <a:gd name="T199" fmla="*/ 7881 h 875"/>
                <a:gd name="T200" fmla="+- 0 13222 12720"/>
                <a:gd name="T201" fmla="*/ T200 w 624"/>
                <a:gd name="T202" fmla="+- 0 7944 7767"/>
                <a:gd name="T203" fmla="*/ 7944 h 875"/>
                <a:gd name="T204" fmla="+- 0 13260 12720"/>
                <a:gd name="T205" fmla="*/ T204 w 624"/>
                <a:gd name="T206" fmla="+- 0 8074 7767"/>
                <a:gd name="T207" fmla="*/ 8074 h 875"/>
                <a:gd name="T208" fmla="+- 0 13323 12720"/>
                <a:gd name="T209" fmla="*/ T208 w 624"/>
                <a:gd name="T210" fmla="+- 0 7986 7767"/>
                <a:gd name="T211" fmla="*/ 7986 h 875"/>
                <a:gd name="T212" fmla="+- 0 13343 12720"/>
                <a:gd name="T213" fmla="*/ T212 w 624"/>
                <a:gd name="T214" fmla="+- 0 7945 7767"/>
                <a:gd name="T215" fmla="*/ 7945 h 8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624" h="875">
                  <a:moveTo>
                    <a:pt x="79" y="722"/>
                  </a:moveTo>
                  <a:lnTo>
                    <a:pt x="78" y="722"/>
                  </a:lnTo>
                  <a:lnTo>
                    <a:pt x="72" y="722"/>
                  </a:lnTo>
                  <a:lnTo>
                    <a:pt x="79" y="722"/>
                  </a:lnTo>
                  <a:close/>
                  <a:moveTo>
                    <a:pt x="99" y="669"/>
                  </a:moveTo>
                  <a:lnTo>
                    <a:pt x="87" y="656"/>
                  </a:lnTo>
                  <a:lnTo>
                    <a:pt x="57" y="656"/>
                  </a:lnTo>
                  <a:lnTo>
                    <a:pt x="44" y="669"/>
                  </a:lnTo>
                  <a:lnTo>
                    <a:pt x="44" y="699"/>
                  </a:lnTo>
                  <a:lnTo>
                    <a:pt x="57" y="711"/>
                  </a:lnTo>
                  <a:lnTo>
                    <a:pt x="87" y="711"/>
                  </a:lnTo>
                  <a:lnTo>
                    <a:pt x="99" y="699"/>
                  </a:lnTo>
                  <a:lnTo>
                    <a:pt x="99" y="669"/>
                  </a:lnTo>
                  <a:close/>
                  <a:moveTo>
                    <a:pt x="127" y="772"/>
                  </a:moveTo>
                  <a:lnTo>
                    <a:pt x="127" y="770"/>
                  </a:lnTo>
                  <a:lnTo>
                    <a:pt x="121" y="748"/>
                  </a:lnTo>
                  <a:lnTo>
                    <a:pt x="120" y="746"/>
                  </a:lnTo>
                  <a:lnTo>
                    <a:pt x="119" y="744"/>
                  </a:lnTo>
                  <a:lnTo>
                    <a:pt x="117" y="742"/>
                  </a:lnTo>
                  <a:lnTo>
                    <a:pt x="110" y="734"/>
                  </a:lnTo>
                  <a:lnTo>
                    <a:pt x="101" y="729"/>
                  </a:lnTo>
                  <a:lnTo>
                    <a:pt x="92" y="725"/>
                  </a:lnTo>
                  <a:lnTo>
                    <a:pt x="85" y="723"/>
                  </a:lnTo>
                  <a:lnTo>
                    <a:pt x="79" y="722"/>
                  </a:lnTo>
                  <a:lnTo>
                    <a:pt x="72" y="722"/>
                  </a:lnTo>
                  <a:lnTo>
                    <a:pt x="65" y="722"/>
                  </a:lnTo>
                  <a:lnTo>
                    <a:pt x="58" y="723"/>
                  </a:lnTo>
                  <a:lnTo>
                    <a:pt x="51" y="725"/>
                  </a:lnTo>
                  <a:lnTo>
                    <a:pt x="41" y="729"/>
                  </a:lnTo>
                  <a:lnTo>
                    <a:pt x="33" y="734"/>
                  </a:lnTo>
                  <a:lnTo>
                    <a:pt x="25" y="742"/>
                  </a:lnTo>
                  <a:lnTo>
                    <a:pt x="24" y="744"/>
                  </a:lnTo>
                  <a:lnTo>
                    <a:pt x="23" y="746"/>
                  </a:lnTo>
                  <a:lnTo>
                    <a:pt x="22" y="748"/>
                  </a:lnTo>
                  <a:lnTo>
                    <a:pt x="1" y="828"/>
                  </a:lnTo>
                  <a:lnTo>
                    <a:pt x="0" y="833"/>
                  </a:lnTo>
                  <a:lnTo>
                    <a:pt x="4" y="839"/>
                  </a:lnTo>
                  <a:lnTo>
                    <a:pt x="15" y="841"/>
                  </a:lnTo>
                  <a:lnTo>
                    <a:pt x="21" y="838"/>
                  </a:lnTo>
                  <a:lnTo>
                    <a:pt x="22" y="833"/>
                  </a:lnTo>
                  <a:lnTo>
                    <a:pt x="39" y="770"/>
                  </a:lnTo>
                  <a:lnTo>
                    <a:pt x="39" y="805"/>
                  </a:lnTo>
                  <a:lnTo>
                    <a:pt x="20" y="875"/>
                  </a:lnTo>
                  <a:lnTo>
                    <a:pt x="24" y="875"/>
                  </a:lnTo>
                  <a:lnTo>
                    <a:pt x="104" y="795"/>
                  </a:lnTo>
                  <a:lnTo>
                    <a:pt x="104" y="770"/>
                  </a:lnTo>
                  <a:lnTo>
                    <a:pt x="110" y="789"/>
                  </a:lnTo>
                  <a:lnTo>
                    <a:pt x="127" y="772"/>
                  </a:lnTo>
                  <a:close/>
                  <a:moveTo>
                    <a:pt x="175" y="724"/>
                  </a:moveTo>
                  <a:lnTo>
                    <a:pt x="171" y="725"/>
                  </a:lnTo>
                  <a:lnTo>
                    <a:pt x="161" y="729"/>
                  </a:lnTo>
                  <a:lnTo>
                    <a:pt x="153" y="734"/>
                  </a:lnTo>
                  <a:lnTo>
                    <a:pt x="145" y="742"/>
                  </a:lnTo>
                  <a:lnTo>
                    <a:pt x="144" y="744"/>
                  </a:lnTo>
                  <a:lnTo>
                    <a:pt x="143" y="746"/>
                  </a:lnTo>
                  <a:lnTo>
                    <a:pt x="142" y="748"/>
                  </a:lnTo>
                  <a:lnTo>
                    <a:pt x="139" y="760"/>
                  </a:lnTo>
                  <a:lnTo>
                    <a:pt x="175" y="724"/>
                  </a:lnTo>
                  <a:close/>
                  <a:moveTo>
                    <a:pt x="219" y="669"/>
                  </a:moveTo>
                  <a:lnTo>
                    <a:pt x="207" y="656"/>
                  </a:lnTo>
                  <a:lnTo>
                    <a:pt x="176" y="656"/>
                  </a:lnTo>
                  <a:lnTo>
                    <a:pt x="164" y="669"/>
                  </a:lnTo>
                  <a:lnTo>
                    <a:pt x="164" y="699"/>
                  </a:lnTo>
                  <a:lnTo>
                    <a:pt x="176" y="711"/>
                  </a:lnTo>
                  <a:lnTo>
                    <a:pt x="188" y="711"/>
                  </a:lnTo>
                  <a:lnTo>
                    <a:pt x="219" y="680"/>
                  </a:lnTo>
                  <a:lnTo>
                    <a:pt x="219" y="669"/>
                  </a:lnTo>
                  <a:close/>
                  <a:moveTo>
                    <a:pt x="219" y="341"/>
                  </a:moveTo>
                  <a:lnTo>
                    <a:pt x="207" y="328"/>
                  </a:lnTo>
                  <a:lnTo>
                    <a:pt x="176" y="328"/>
                  </a:lnTo>
                  <a:lnTo>
                    <a:pt x="164" y="341"/>
                  </a:lnTo>
                  <a:lnTo>
                    <a:pt x="164" y="371"/>
                  </a:lnTo>
                  <a:lnTo>
                    <a:pt x="176" y="383"/>
                  </a:lnTo>
                  <a:lnTo>
                    <a:pt x="207" y="383"/>
                  </a:lnTo>
                  <a:lnTo>
                    <a:pt x="219" y="371"/>
                  </a:lnTo>
                  <a:lnTo>
                    <a:pt x="219" y="341"/>
                  </a:lnTo>
                  <a:close/>
                  <a:moveTo>
                    <a:pt x="319" y="394"/>
                  </a:moveTo>
                  <a:lnTo>
                    <a:pt x="318" y="394"/>
                  </a:lnTo>
                  <a:lnTo>
                    <a:pt x="311" y="394"/>
                  </a:lnTo>
                  <a:lnTo>
                    <a:pt x="319" y="394"/>
                  </a:lnTo>
                  <a:close/>
                  <a:moveTo>
                    <a:pt x="339" y="341"/>
                  </a:moveTo>
                  <a:lnTo>
                    <a:pt x="326" y="328"/>
                  </a:lnTo>
                  <a:lnTo>
                    <a:pt x="296" y="328"/>
                  </a:lnTo>
                  <a:lnTo>
                    <a:pt x="284" y="341"/>
                  </a:lnTo>
                  <a:lnTo>
                    <a:pt x="284" y="371"/>
                  </a:lnTo>
                  <a:lnTo>
                    <a:pt x="296" y="383"/>
                  </a:lnTo>
                  <a:lnTo>
                    <a:pt x="326" y="383"/>
                  </a:lnTo>
                  <a:lnTo>
                    <a:pt x="339" y="371"/>
                  </a:lnTo>
                  <a:lnTo>
                    <a:pt x="339" y="341"/>
                  </a:lnTo>
                  <a:close/>
                  <a:moveTo>
                    <a:pt x="339" y="13"/>
                  </a:moveTo>
                  <a:lnTo>
                    <a:pt x="326" y="0"/>
                  </a:lnTo>
                  <a:lnTo>
                    <a:pt x="296" y="0"/>
                  </a:lnTo>
                  <a:lnTo>
                    <a:pt x="284" y="13"/>
                  </a:lnTo>
                  <a:lnTo>
                    <a:pt x="284" y="43"/>
                  </a:lnTo>
                  <a:lnTo>
                    <a:pt x="296" y="55"/>
                  </a:lnTo>
                  <a:lnTo>
                    <a:pt x="326" y="55"/>
                  </a:lnTo>
                  <a:lnTo>
                    <a:pt x="339" y="43"/>
                  </a:lnTo>
                  <a:lnTo>
                    <a:pt x="339" y="13"/>
                  </a:lnTo>
                  <a:close/>
                  <a:moveTo>
                    <a:pt x="459" y="341"/>
                  </a:moveTo>
                  <a:lnTo>
                    <a:pt x="446" y="328"/>
                  </a:lnTo>
                  <a:lnTo>
                    <a:pt x="416" y="328"/>
                  </a:lnTo>
                  <a:lnTo>
                    <a:pt x="404" y="341"/>
                  </a:lnTo>
                  <a:lnTo>
                    <a:pt x="404" y="371"/>
                  </a:lnTo>
                  <a:lnTo>
                    <a:pt x="416" y="383"/>
                  </a:lnTo>
                  <a:lnTo>
                    <a:pt x="446" y="383"/>
                  </a:lnTo>
                  <a:lnTo>
                    <a:pt x="459" y="371"/>
                  </a:lnTo>
                  <a:lnTo>
                    <a:pt x="459" y="341"/>
                  </a:lnTo>
                  <a:close/>
                  <a:moveTo>
                    <a:pt x="459" y="13"/>
                  </a:moveTo>
                  <a:lnTo>
                    <a:pt x="446" y="0"/>
                  </a:lnTo>
                  <a:lnTo>
                    <a:pt x="416" y="0"/>
                  </a:lnTo>
                  <a:lnTo>
                    <a:pt x="404" y="13"/>
                  </a:lnTo>
                  <a:lnTo>
                    <a:pt x="404" y="43"/>
                  </a:lnTo>
                  <a:lnTo>
                    <a:pt x="416" y="55"/>
                  </a:lnTo>
                  <a:lnTo>
                    <a:pt x="446" y="55"/>
                  </a:lnTo>
                  <a:lnTo>
                    <a:pt x="459" y="43"/>
                  </a:lnTo>
                  <a:lnTo>
                    <a:pt x="459" y="13"/>
                  </a:lnTo>
                  <a:close/>
                  <a:moveTo>
                    <a:pt x="480" y="419"/>
                  </a:moveTo>
                  <a:lnTo>
                    <a:pt x="479" y="418"/>
                  </a:lnTo>
                  <a:lnTo>
                    <a:pt x="478" y="416"/>
                  </a:lnTo>
                  <a:lnTo>
                    <a:pt x="477" y="414"/>
                  </a:lnTo>
                  <a:lnTo>
                    <a:pt x="470" y="407"/>
                  </a:lnTo>
                  <a:lnTo>
                    <a:pt x="461" y="401"/>
                  </a:lnTo>
                  <a:lnTo>
                    <a:pt x="451" y="398"/>
                  </a:lnTo>
                  <a:lnTo>
                    <a:pt x="445" y="395"/>
                  </a:lnTo>
                  <a:lnTo>
                    <a:pt x="438" y="394"/>
                  </a:lnTo>
                  <a:lnTo>
                    <a:pt x="431" y="394"/>
                  </a:lnTo>
                  <a:lnTo>
                    <a:pt x="424" y="394"/>
                  </a:lnTo>
                  <a:lnTo>
                    <a:pt x="418" y="395"/>
                  </a:lnTo>
                  <a:lnTo>
                    <a:pt x="411" y="397"/>
                  </a:lnTo>
                  <a:lnTo>
                    <a:pt x="401" y="401"/>
                  </a:lnTo>
                  <a:lnTo>
                    <a:pt x="392" y="406"/>
                  </a:lnTo>
                  <a:lnTo>
                    <a:pt x="385" y="414"/>
                  </a:lnTo>
                  <a:lnTo>
                    <a:pt x="384" y="416"/>
                  </a:lnTo>
                  <a:lnTo>
                    <a:pt x="383" y="418"/>
                  </a:lnTo>
                  <a:lnTo>
                    <a:pt x="382" y="420"/>
                  </a:lnTo>
                  <a:lnTo>
                    <a:pt x="371" y="460"/>
                  </a:lnTo>
                  <a:lnTo>
                    <a:pt x="366" y="442"/>
                  </a:lnTo>
                  <a:lnTo>
                    <a:pt x="360" y="418"/>
                  </a:lnTo>
                  <a:lnTo>
                    <a:pt x="359" y="416"/>
                  </a:lnTo>
                  <a:lnTo>
                    <a:pt x="357" y="414"/>
                  </a:lnTo>
                  <a:lnTo>
                    <a:pt x="350" y="406"/>
                  </a:lnTo>
                  <a:lnTo>
                    <a:pt x="341" y="401"/>
                  </a:lnTo>
                  <a:lnTo>
                    <a:pt x="331" y="397"/>
                  </a:lnTo>
                  <a:lnTo>
                    <a:pt x="325" y="395"/>
                  </a:lnTo>
                  <a:lnTo>
                    <a:pt x="319" y="394"/>
                  </a:lnTo>
                  <a:lnTo>
                    <a:pt x="311" y="394"/>
                  </a:lnTo>
                  <a:lnTo>
                    <a:pt x="304" y="394"/>
                  </a:lnTo>
                  <a:lnTo>
                    <a:pt x="298" y="395"/>
                  </a:lnTo>
                  <a:lnTo>
                    <a:pt x="291" y="397"/>
                  </a:lnTo>
                  <a:lnTo>
                    <a:pt x="281" y="401"/>
                  </a:lnTo>
                  <a:lnTo>
                    <a:pt x="272" y="406"/>
                  </a:lnTo>
                  <a:lnTo>
                    <a:pt x="265" y="414"/>
                  </a:lnTo>
                  <a:lnTo>
                    <a:pt x="264" y="416"/>
                  </a:lnTo>
                  <a:lnTo>
                    <a:pt x="263" y="418"/>
                  </a:lnTo>
                  <a:lnTo>
                    <a:pt x="262" y="420"/>
                  </a:lnTo>
                  <a:lnTo>
                    <a:pt x="251" y="461"/>
                  </a:lnTo>
                  <a:lnTo>
                    <a:pt x="246" y="442"/>
                  </a:lnTo>
                  <a:lnTo>
                    <a:pt x="240" y="418"/>
                  </a:lnTo>
                  <a:lnTo>
                    <a:pt x="239" y="416"/>
                  </a:lnTo>
                  <a:lnTo>
                    <a:pt x="237" y="414"/>
                  </a:lnTo>
                  <a:lnTo>
                    <a:pt x="230" y="407"/>
                  </a:lnTo>
                  <a:lnTo>
                    <a:pt x="221" y="401"/>
                  </a:lnTo>
                  <a:lnTo>
                    <a:pt x="211" y="398"/>
                  </a:lnTo>
                  <a:lnTo>
                    <a:pt x="205" y="395"/>
                  </a:lnTo>
                  <a:lnTo>
                    <a:pt x="198" y="394"/>
                  </a:lnTo>
                  <a:lnTo>
                    <a:pt x="192" y="394"/>
                  </a:lnTo>
                  <a:lnTo>
                    <a:pt x="185" y="394"/>
                  </a:lnTo>
                  <a:lnTo>
                    <a:pt x="178" y="395"/>
                  </a:lnTo>
                  <a:lnTo>
                    <a:pt x="171" y="397"/>
                  </a:lnTo>
                  <a:lnTo>
                    <a:pt x="161" y="401"/>
                  </a:lnTo>
                  <a:lnTo>
                    <a:pt x="153" y="406"/>
                  </a:lnTo>
                  <a:lnTo>
                    <a:pt x="145" y="414"/>
                  </a:lnTo>
                  <a:lnTo>
                    <a:pt x="144" y="416"/>
                  </a:lnTo>
                  <a:lnTo>
                    <a:pt x="143" y="418"/>
                  </a:lnTo>
                  <a:lnTo>
                    <a:pt x="142" y="420"/>
                  </a:lnTo>
                  <a:lnTo>
                    <a:pt x="120" y="506"/>
                  </a:lnTo>
                  <a:lnTo>
                    <a:pt x="123" y="512"/>
                  </a:lnTo>
                  <a:lnTo>
                    <a:pt x="129" y="513"/>
                  </a:lnTo>
                  <a:lnTo>
                    <a:pt x="132" y="513"/>
                  </a:lnTo>
                  <a:lnTo>
                    <a:pt x="137" y="514"/>
                  </a:lnTo>
                  <a:lnTo>
                    <a:pt x="141" y="510"/>
                  </a:lnTo>
                  <a:lnTo>
                    <a:pt x="143" y="505"/>
                  </a:lnTo>
                  <a:lnTo>
                    <a:pt x="159" y="442"/>
                  </a:lnTo>
                  <a:lnTo>
                    <a:pt x="159" y="634"/>
                  </a:lnTo>
                  <a:lnTo>
                    <a:pt x="181" y="634"/>
                  </a:lnTo>
                  <a:lnTo>
                    <a:pt x="181" y="514"/>
                  </a:lnTo>
                  <a:lnTo>
                    <a:pt x="202" y="514"/>
                  </a:lnTo>
                  <a:lnTo>
                    <a:pt x="202" y="634"/>
                  </a:lnTo>
                  <a:lnTo>
                    <a:pt x="224" y="634"/>
                  </a:lnTo>
                  <a:lnTo>
                    <a:pt x="224" y="514"/>
                  </a:lnTo>
                  <a:lnTo>
                    <a:pt x="224" y="442"/>
                  </a:lnTo>
                  <a:lnTo>
                    <a:pt x="241" y="505"/>
                  </a:lnTo>
                  <a:lnTo>
                    <a:pt x="241" y="511"/>
                  </a:lnTo>
                  <a:lnTo>
                    <a:pt x="246" y="516"/>
                  </a:lnTo>
                  <a:lnTo>
                    <a:pt x="258" y="516"/>
                  </a:lnTo>
                  <a:lnTo>
                    <a:pt x="263" y="511"/>
                  </a:lnTo>
                  <a:lnTo>
                    <a:pt x="263" y="505"/>
                  </a:lnTo>
                  <a:lnTo>
                    <a:pt x="274" y="461"/>
                  </a:lnTo>
                  <a:lnTo>
                    <a:pt x="279" y="442"/>
                  </a:lnTo>
                  <a:lnTo>
                    <a:pt x="279" y="477"/>
                  </a:lnTo>
                  <a:lnTo>
                    <a:pt x="260" y="547"/>
                  </a:lnTo>
                  <a:lnTo>
                    <a:pt x="279" y="547"/>
                  </a:lnTo>
                  <a:lnTo>
                    <a:pt x="279" y="620"/>
                  </a:lnTo>
                  <a:lnTo>
                    <a:pt x="300" y="598"/>
                  </a:lnTo>
                  <a:lnTo>
                    <a:pt x="300" y="547"/>
                  </a:lnTo>
                  <a:lnTo>
                    <a:pt x="322" y="547"/>
                  </a:lnTo>
                  <a:lnTo>
                    <a:pt x="322" y="576"/>
                  </a:lnTo>
                  <a:lnTo>
                    <a:pt x="344" y="554"/>
                  </a:lnTo>
                  <a:lnTo>
                    <a:pt x="344" y="547"/>
                  </a:lnTo>
                  <a:lnTo>
                    <a:pt x="351" y="547"/>
                  </a:lnTo>
                  <a:lnTo>
                    <a:pt x="360" y="538"/>
                  </a:lnTo>
                  <a:lnTo>
                    <a:pt x="344" y="477"/>
                  </a:lnTo>
                  <a:lnTo>
                    <a:pt x="344" y="442"/>
                  </a:lnTo>
                  <a:lnTo>
                    <a:pt x="361" y="506"/>
                  </a:lnTo>
                  <a:lnTo>
                    <a:pt x="362" y="511"/>
                  </a:lnTo>
                  <a:lnTo>
                    <a:pt x="368" y="515"/>
                  </a:lnTo>
                  <a:lnTo>
                    <a:pt x="378" y="512"/>
                  </a:lnTo>
                  <a:lnTo>
                    <a:pt x="381" y="509"/>
                  </a:lnTo>
                  <a:lnTo>
                    <a:pt x="382" y="505"/>
                  </a:lnTo>
                  <a:lnTo>
                    <a:pt x="394" y="460"/>
                  </a:lnTo>
                  <a:lnTo>
                    <a:pt x="399" y="442"/>
                  </a:lnTo>
                  <a:lnTo>
                    <a:pt x="399" y="500"/>
                  </a:lnTo>
                  <a:lnTo>
                    <a:pt x="456" y="442"/>
                  </a:lnTo>
                  <a:lnTo>
                    <a:pt x="480" y="419"/>
                  </a:lnTo>
                  <a:close/>
                  <a:moveTo>
                    <a:pt x="568" y="330"/>
                  </a:moveTo>
                  <a:lnTo>
                    <a:pt x="566" y="328"/>
                  </a:lnTo>
                  <a:lnTo>
                    <a:pt x="536" y="328"/>
                  </a:lnTo>
                  <a:lnTo>
                    <a:pt x="524" y="341"/>
                  </a:lnTo>
                  <a:lnTo>
                    <a:pt x="524" y="371"/>
                  </a:lnTo>
                  <a:lnTo>
                    <a:pt x="526" y="372"/>
                  </a:lnTo>
                  <a:lnTo>
                    <a:pt x="568" y="330"/>
                  </a:lnTo>
                  <a:close/>
                  <a:moveTo>
                    <a:pt x="578" y="13"/>
                  </a:moveTo>
                  <a:lnTo>
                    <a:pt x="566" y="0"/>
                  </a:lnTo>
                  <a:lnTo>
                    <a:pt x="536" y="0"/>
                  </a:lnTo>
                  <a:lnTo>
                    <a:pt x="524" y="13"/>
                  </a:lnTo>
                  <a:lnTo>
                    <a:pt x="524" y="43"/>
                  </a:lnTo>
                  <a:lnTo>
                    <a:pt x="536" y="55"/>
                  </a:lnTo>
                  <a:lnTo>
                    <a:pt x="566" y="55"/>
                  </a:lnTo>
                  <a:lnTo>
                    <a:pt x="578" y="43"/>
                  </a:lnTo>
                  <a:lnTo>
                    <a:pt x="578" y="13"/>
                  </a:lnTo>
                  <a:close/>
                  <a:moveTo>
                    <a:pt x="623" y="178"/>
                  </a:moveTo>
                  <a:lnTo>
                    <a:pt x="599" y="88"/>
                  </a:lnTo>
                  <a:lnTo>
                    <a:pt x="590" y="78"/>
                  </a:lnTo>
                  <a:lnTo>
                    <a:pt x="581" y="73"/>
                  </a:lnTo>
                  <a:lnTo>
                    <a:pt x="558" y="66"/>
                  </a:lnTo>
                  <a:lnTo>
                    <a:pt x="537" y="67"/>
                  </a:lnTo>
                  <a:lnTo>
                    <a:pt x="521" y="73"/>
                  </a:lnTo>
                  <a:lnTo>
                    <a:pt x="512" y="78"/>
                  </a:lnTo>
                  <a:lnTo>
                    <a:pt x="502" y="92"/>
                  </a:lnTo>
                  <a:lnTo>
                    <a:pt x="491" y="133"/>
                  </a:lnTo>
                  <a:lnTo>
                    <a:pt x="478" y="88"/>
                  </a:lnTo>
                  <a:lnTo>
                    <a:pt x="470" y="79"/>
                  </a:lnTo>
                  <a:lnTo>
                    <a:pt x="461" y="73"/>
                  </a:lnTo>
                  <a:lnTo>
                    <a:pt x="438" y="66"/>
                  </a:lnTo>
                  <a:lnTo>
                    <a:pt x="418" y="67"/>
                  </a:lnTo>
                  <a:lnTo>
                    <a:pt x="401" y="73"/>
                  </a:lnTo>
                  <a:lnTo>
                    <a:pt x="392" y="78"/>
                  </a:lnTo>
                  <a:lnTo>
                    <a:pt x="382" y="92"/>
                  </a:lnTo>
                  <a:lnTo>
                    <a:pt x="371" y="132"/>
                  </a:lnTo>
                  <a:lnTo>
                    <a:pt x="359" y="88"/>
                  </a:lnTo>
                  <a:lnTo>
                    <a:pt x="350" y="78"/>
                  </a:lnTo>
                  <a:lnTo>
                    <a:pt x="341" y="73"/>
                  </a:lnTo>
                  <a:lnTo>
                    <a:pt x="318" y="66"/>
                  </a:lnTo>
                  <a:lnTo>
                    <a:pt x="298" y="67"/>
                  </a:lnTo>
                  <a:lnTo>
                    <a:pt x="281" y="73"/>
                  </a:lnTo>
                  <a:lnTo>
                    <a:pt x="272" y="78"/>
                  </a:lnTo>
                  <a:lnTo>
                    <a:pt x="262" y="92"/>
                  </a:lnTo>
                  <a:lnTo>
                    <a:pt x="239" y="178"/>
                  </a:lnTo>
                  <a:lnTo>
                    <a:pt x="243" y="184"/>
                  </a:lnTo>
                  <a:lnTo>
                    <a:pt x="257" y="186"/>
                  </a:lnTo>
                  <a:lnTo>
                    <a:pt x="261" y="182"/>
                  </a:lnTo>
                  <a:lnTo>
                    <a:pt x="279" y="114"/>
                  </a:lnTo>
                  <a:lnTo>
                    <a:pt x="279" y="149"/>
                  </a:lnTo>
                  <a:lnTo>
                    <a:pt x="260" y="219"/>
                  </a:lnTo>
                  <a:lnTo>
                    <a:pt x="279" y="219"/>
                  </a:lnTo>
                  <a:lnTo>
                    <a:pt x="279" y="307"/>
                  </a:lnTo>
                  <a:lnTo>
                    <a:pt x="300" y="307"/>
                  </a:lnTo>
                  <a:lnTo>
                    <a:pt x="300" y="219"/>
                  </a:lnTo>
                  <a:lnTo>
                    <a:pt x="322" y="219"/>
                  </a:lnTo>
                  <a:lnTo>
                    <a:pt x="322" y="307"/>
                  </a:lnTo>
                  <a:lnTo>
                    <a:pt x="344" y="307"/>
                  </a:lnTo>
                  <a:lnTo>
                    <a:pt x="344" y="219"/>
                  </a:lnTo>
                  <a:lnTo>
                    <a:pt x="363" y="219"/>
                  </a:lnTo>
                  <a:lnTo>
                    <a:pt x="344" y="149"/>
                  </a:lnTo>
                  <a:lnTo>
                    <a:pt x="344" y="114"/>
                  </a:lnTo>
                  <a:lnTo>
                    <a:pt x="362" y="183"/>
                  </a:lnTo>
                  <a:lnTo>
                    <a:pt x="368" y="187"/>
                  </a:lnTo>
                  <a:lnTo>
                    <a:pt x="378" y="184"/>
                  </a:lnTo>
                  <a:lnTo>
                    <a:pt x="381" y="181"/>
                  </a:lnTo>
                  <a:lnTo>
                    <a:pt x="399" y="114"/>
                  </a:lnTo>
                  <a:lnTo>
                    <a:pt x="399" y="307"/>
                  </a:lnTo>
                  <a:lnTo>
                    <a:pt x="420" y="307"/>
                  </a:lnTo>
                  <a:lnTo>
                    <a:pt x="420" y="186"/>
                  </a:lnTo>
                  <a:lnTo>
                    <a:pt x="442" y="186"/>
                  </a:lnTo>
                  <a:lnTo>
                    <a:pt x="442" y="307"/>
                  </a:lnTo>
                  <a:lnTo>
                    <a:pt x="464" y="307"/>
                  </a:lnTo>
                  <a:lnTo>
                    <a:pt x="464" y="114"/>
                  </a:lnTo>
                  <a:lnTo>
                    <a:pt x="481" y="177"/>
                  </a:lnTo>
                  <a:lnTo>
                    <a:pt x="481" y="183"/>
                  </a:lnTo>
                  <a:lnTo>
                    <a:pt x="485" y="188"/>
                  </a:lnTo>
                  <a:lnTo>
                    <a:pt x="497" y="188"/>
                  </a:lnTo>
                  <a:lnTo>
                    <a:pt x="502" y="183"/>
                  </a:lnTo>
                  <a:lnTo>
                    <a:pt x="502" y="177"/>
                  </a:lnTo>
                  <a:lnTo>
                    <a:pt x="518" y="114"/>
                  </a:lnTo>
                  <a:lnTo>
                    <a:pt x="518" y="149"/>
                  </a:lnTo>
                  <a:lnTo>
                    <a:pt x="500" y="219"/>
                  </a:lnTo>
                  <a:lnTo>
                    <a:pt x="518" y="219"/>
                  </a:lnTo>
                  <a:lnTo>
                    <a:pt x="518" y="307"/>
                  </a:lnTo>
                  <a:lnTo>
                    <a:pt x="540" y="307"/>
                  </a:lnTo>
                  <a:lnTo>
                    <a:pt x="540" y="219"/>
                  </a:lnTo>
                  <a:lnTo>
                    <a:pt x="562" y="219"/>
                  </a:lnTo>
                  <a:lnTo>
                    <a:pt x="562" y="307"/>
                  </a:lnTo>
                  <a:lnTo>
                    <a:pt x="584" y="307"/>
                  </a:lnTo>
                  <a:lnTo>
                    <a:pt x="584" y="219"/>
                  </a:lnTo>
                  <a:lnTo>
                    <a:pt x="603" y="219"/>
                  </a:lnTo>
                  <a:lnTo>
                    <a:pt x="584" y="149"/>
                  </a:lnTo>
                  <a:lnTo>
                    <a:pt x="584" y="114"/>
                  </a:lnTo>
                  <a:lnTo>
                    <a:pt x="602" y="182"/>
                  </a:lnTo>
                  <a:lnTo>
                    <a:pt x="606" y="185"/>
                  </a:lnTo>
                  <a:lnTo>
                    <a:pt x="620" y="184"/>
                  </a:lnTo>
                  <a:lnTo>
                    <a:pt x="623" y="178"/>
                  </a:lnTo>
                  <a:close/>
                </a:path>
              </a:pathLst>
            </a:custGeom>
            <a:solidFill>
              <a:srgbClr val="243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46" name="Picture 265">
              <a:extLst>
                <a:ext uri="{FF2B5EF4-FFF2-40B4-BE49-F238E27FC236}">
                  <a16:creationId xmlns:a16="http://schemas.microsoft.com/office/drawing/2014/main" id="{8BB6E228-450E-4650-99B6-981BCBBF2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" y="5102"/>
              <a:ext cx="668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264">
              <a:extLst>
                <a:ext uri="{FF2B5EF4-FFF2-40B4-BE49-F238E27FC236}">
                  <a16:creationId xmlns:a16="http://schemas.microsoft.com/office/drawing/2014/main" id="{A4177268-1153-4B8F-8A6D-0A37109BC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1" y="2874"/>
              <a:ext cx="6397" cy="719"/>
            </a:xfrm>
            <a:custGeom>
              <a:avLst/>
              <a:gdLst>
                <a:gd name="T0" fmla="+- 0 12472 12472"/>
                <a:gd name="T1" fmla="*/ T0 w 6132"/>
                <a:gd name="T2" fmla="+- 0 3000 2874"/>
                <a:gd name="T3" fmla="*/ 3000 h 684"/>
                <a:gd name="T4" fmla="+- 0 12480 12472"/>
                <a:gd name="T5" fmla="*/ T4 w 6132"/>
                <a:gd name="T6" fmla="+- 0 2957 2874"/>
                <a:gd name="T7" fmla="*/ 2957 h 684"/>
                <a:gd name="T8" fmla="+- 0 12504 12472"/>
                <a:gd name="T9" fmla="*/ T8 w 6132"/>
                <a:gd name="T10" fmla="+- 0 2921 2874"/>
                <a:gd name="T11" fmla="*/ 2921 h 684"/>
                <a:gd name="T12" fmla="+- 0 12540 12472"/>
                <a:gd name="T13" fmla="*/ T12 w 6132"/>
                <a:gd name="T14" fmla="+- 0 2897 2874"/>
                <a:gd name="T15" fmla="*/ 2897 h 684"/>
                <a:gd name="T16" fmla="+- 0 12583 12472"/>
                <a:gd name="T17" fmla="*/ T16 w 6132"/>
                <a:gd name="T18" fmla="+- 0 2888 2874"/>
                <a:gd name="T19" fmla="*/ 2888 h 684"/>
                <a:gd name="T20" fmla="+- 0 14861 12472"/>
                <a:gd name="T21" fmla="*/ T20 w 6132"/>
                <a:gd name="T22" fmla="+- 0 2888 2874"/>
                <a:gd name="T23" fmla="*/ 2888 h 684"/>
                <a:gd name="T24" fmla="+- 0 14904 12472"/>
                <a:gd name="T25" fmla="*/ T24 w 6132"/>
                <a:gd name="T26" fmla="+- 0 2897 2874"/>
                <a:gd name="T27" fmla="*/ 2897 h 684"/>
                <a:gd name="T28" fmla="+- 0 14940 12472"/>
                <a:gd name="T29" fmla="*/ T28 w 6132"/>
                <a:gd name="T30" fmla="+- 0 2921 2874"/>
                <a:gd name="T31" fmla="*/ 2921 h 684"/>
                <a:gd name="T32" fmla="+- 0 14964 12472"/>
                <a:gd name="T33" fmla="*/ T32 w 6132"/>
                <a:gd name="T34" fmla="+- 0 2957 2874"/>
                <a:gd name="T35" fmla="*/ 2957 h 684"/>
                <a:gd name="T36" fmla="+- 0 14972 12472"/>
                <a:gd name="T37" fmla="*/ T36 w 6132"/>
                <a:gd name="T38" fmla="+- 0 3000 2874"/>
                <a:gd name="T39" fmla="*/ 3000 h 684"/>
                <a:gd name="T40" fmla="+- 0 14972 12472"/>
                <a:gd name="T41" fmla="*/ T40 w 6132"/>
                <a:gd name="T42" fmla="+- 0 3446 2874"/>
                <a:gd name="T43" fmla="*/ 3446 h 684"/>
                <a:gd name="T44" fmla="+- 0 14964 12472"/>
                <a:gd name="T45" fmla="*/ T44 w 6132"/>
                <a:gd name="T46" fmla="+- 0 3490 2874"/>
                <a:gd name="T47" fmla="*/ 3490 h 684"/>
                <a:gd name="T48" fmla="+- 0 14940 12472"/>
                <a:gd name="T49" fmla="*/ T48 w 6132"/>
                <a:gd name="T50" fmla="+- 0 3525 2874"/>
                <a:gd name="T51" fmla="*/ 3525 h 684"/>
                <a:gd name="T52" fmla="+- 0 14904 12472"/>
                <a:gd name="T53" fmla="*/ T52 w 6132"/>
                <a:gd name="T54" fmla="+- 0 3549 2874"/>
                <a:gd name="T55" fmla="*/ 3549 h 684"/>
                <a:gd name="T56" fmla="+- 0 14861 12472"/>
                <a:gd name="T57" fmla="*/ T56 w 6132"/>
                <a:gd name="T58" fmla="+- 0 3558 2874"/>
                <a:gd name="T59" fmla="*/ 3558 h 684"/>
                <a:gd name="T60" fmla="+- 0 12583 12472"/>
                <a:gd name="T61" fmla="*/ T60 w 6132"/>
                <a:gd name="T62" fmla="+- 0 3558 2874"/>
                <a:gd name="T63" fmla="*/ 3558 h 684"/>
                <a:gd name="T64" fmla="+- 0 12540 12472"/>
                <a:gd name="T65" fmla="*/ T64 w 6132"/>
                <a:gd name="T66" fmla="+- 0 3549 2874"/>
                <a:gd name="T67" fmla="*/ 3549 h 684"/>
                <a:gd name="T68" fmla="+- 0 12504 12472"/>
                <a:gd name="T69" fmla="*/ T68 w 6132"/>
                <a:gd name="T70" fmla="+- 0 3525 2874"/>
                <a:gd name="T71" fmla="*/ 3525 h 684"/>
                <a:gd name="T72" fmla="+- 0 12480 12472"/>
                <a:gd name="T73" fmla="*/ T72 w 6132"/>
                <a:gd name="T74" fmla="+- 0 3490 2874"/>
                <a:gd name="T75" fmla="*/ 3490 h 684"/>
                <a:gd name="T76" fmla="+- 0 12472 12472"/>
                <a:gd name="T77" fmla="*/ T76 w 6132"/>
                <a:gd name="T78" fmla="+- 0 3446 2874"/>
                <a:gd name="T79" fmla="*/ 3446 h 684"/>
                <a:gd name="T80" fmla="+- 0 12472 12472"/>
                <a:gd name="T81" fmla="*/ T80 w 6132"/>
                <a:gd name="T82" fmla="+- 0 3000 2874"/>
                <a:gd name="T83" fmla="*/ 3000 h 684"/>
                <a:gd name="T84" fmla="+- 0 16103 12472"/>
                <a:gd name="T85" fmla="*/ T84 w 6132"/>
                <a:gd name="T86" fmla="+- 0 2986 2874"/>
                <a:gd name="T87" fmla="*/ 2986 h 684"/>
                <a:gd name="T88" fmla="+- 0 16112 12472"/>
                <a:gd name="T89" fmla="*/ T88 w 6132"/>
                <a:gd name="T90" fmla="+- 0 2942 2874"/>
                <a:gd name="T91" fmla="*/ 2942 h 684"/>
                <a:gd name="T92" fmla="+- 0 16136 12472"/>
                <a:gd name="T93" fmla="*/ T92 w 6132"/>
                <a:gd name="T94" fmla="+- 0 2907 2874"/>
                <a:gd name="T95" fmla="*/ 2907 h 684"/>
                <a:gd name="T96" fmla="+- 0 16171 12472"/>
                <a:gd name="T97" fmla="*/ T96 w 6132"/>
                <a:gd name="T98" fmla="+- 0 2883 2874"/>
                <a:gd name="T99" fmla="*/ 2883 h 684"/>
                <a:gd name="T100" fmla="+- 0 16214 12472"/>
                <a:gd name="T101" fmla="*/ T100 w 6132"/>
                <a:gd name="T102" fmla="+- 0 2874 2874"/>
                <a:gd name="T103" fmla="*/ 2874 h 684"/>
                <a:gd name="T104" fmla="+- 0 18492 12472"/>
                <a:gd name="T105" fmla="*/ T104 w 6132"/>
                <a:gd name="T106" fmla="+- 0 2874 2874"/>
                <a:gd name="T107" fmla="*/ 2874 h 684"/>
                <a:gd name="T108" fmla="+- 0 18535 12472"/>
                <a:gd name="T109" fmla="*/ T108 w 6132"/>
                <a:gd name="T110" fmla="+- 0 2883 2874"/>
                <a:gd name="T111" fmla="*/ 2883 h 684"/>
                <a:gd name="T112" fmla="+- 0 18571 12472"/>
                <a:gd name="T113" fmla="*/ T112 w 6132"/>
                <a:gd name="T114" fmla="+- 0 2907 2874"/>
                <a:gd name="T115" fmla="*/ 2907 h 684"/>
                <a:gd name="T116" fmla="+- 0 18595 12472"/>
                <a:gd name="T117" fmla="*/ T116 w 6132"/>
                <a:gd name="T118" fmla="+- 0 2942 2874"/>
                <a:gd name="T119" fmla="*/ 2942 h 684"/>
                <a:gd name="T120" fmla="+- 0 18604 12472"/>
                <a:gd name="T121" fmla="*/ T120 w 6132"/>
                <a:gd name="T122" fmla="+- 0 2986 2874"/>
                <a:gd name="T123" fmla="*/ 2986 h 684"/>
                <a:gd name="T124" fmla="+- 0 18604 12472"/>
                <a:gd name="T125" fmla="*/ T124 w 6132"/>
                <a:gd name="T126" fmla="+- 0 3432 2874"/>
                <a:gd name="T127" fmla="*/ 3432 h 684"/>
                <a:gd name="T128" fmla="+- 0 18595 12472"/>
                <a:gd name="T129" fmla="*/ T128 w 6132"/>
                <a:gd name="T130" fmla="+- 0 3475 2874"/>
                <a:gd name="T131" fmla="*/ 3475 h 684"/>
                <a:gd name="T132" fmla="+- 0 18571 12472"/>
                <a:gd name="T133" fmla="*/ T132 w 6132"/>
                <a:gd name="T134" fmla="+- 0 3511 2874"/>
                <a:gd name="T135" fmla="*/ 3511 h 684"/>
                <a:gd name="T136" fmla="+- 0 18535 12472"/>
                <a:gd name="T137" fmla="*/ T136 w 6132"/>
                <a:gd name="T138" fmla="+- 0 3535 2874"/>
                <a:gd name="T139" fmla="*/ 3535 h 684"/>
                <a:gd name="T140" fmla="+- 0 18492 12472"/>
                <a:gd name="T141" fmla="*/ T140 w 6132"/>
                <a:gd name="T142" fmla="+- 0 3544 2874"/>
                <a:gd name="T143" fmla="*/ 3544 h 684"/>
                <a:gd name="T144" fmla="+- 0 16214 12472"/>
                <a:gd name="T145" fmla="*/ T144 w 6132"/>
                <a:gd name="T146" fmla="+- 0 3544 2874"/>
                <a:gd name="T147" fmla="*/ 3544 h 684"/>
                <a:gd name="T148" fmla="+- 0 16171 12472"/>
                <a:gd name="T149" fmla="*/ T148 w 6132"/>
                <a:gd name="T150" fmla="+- 0 3535 2874"/>
                <a:gd name="T151" fmla="*/ 3535 h 684"/>
                <a:gd name="T152" fmla="+- 0 16136 12472"/>
                <a:gd name="T153" fmla="*/ T152 w 6132"/>
                <a:gd name="T154" fmla="+- 0 3511 2874"/>
                <a:gd name="T155" fmla="*/ 3511 h 684"/>
                <a:gd name="T156" fmla="+- 0 16112 12472"/>
                <a:gd name="T157" fmla="*/ T156 w 6132"/>
                <a:gd name="T158" fmla="+- 0 3475 2874"/>
                <a:gd name="T159" fmla="*/ 3475 h 684"/>
                <a:gd name="T160" fmla="+- 0 16103 12472"/>
                <a:gd name="T161" fmla="*/ T160 w 6132"/>
                <a:gd name="T162" fmla="+- 0 3432 2874"/>
                <a:gd name="T163" fmla="*/ 3432 h 684"/>
                <a:gd name="T164" fmla="+- 0 16103 12472"/>
                <a:gd name="T165" fmla="*/ T164 w 6132"/>
                <a:gd name="T166" fmla="+- 0 2986 2874"/>
                <a:gd name="T167" fmla="*/ 2986 h 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132" h="684">
                  <a:moveTo>
                    <a:pt x="0" y="126"/>
                  </a:moveTo>
                  <a:lnTo>
                    <a:pt x="8" y="83"/>
                  </a:lnTo>
                  <a:lnTo>
                    <a:pt x="32" y="47"/>
                  </a:lnTo>
                  <a:lnTo>
                    <a:pt x="68" y="23"/>
                  </a:lnTo>
                  <a:lnTo>
                    <a:pt x="111" y="14"/>
                  </a:lnTo>
                  <a:lnTo>
                    <a:pt x="2389" y="14"/>
                  </a:lnTo>
                  <a:lnTo>
                    <a:pt x="2432" y="23"/>
                  </a:lnTo>
                  <a:lnTo>
                    <a:pt x="2468" y="47"/>
                  </a:lnTo>
                  <a:lnTo>
                    <a:pt x="2492" y="83"/>
                  </a:lnTo>
                  <a:lnTo>
                    <a:pt x="2500" y="126"/>
                  </a:lnTo>
                  <a:lnTo>
                    <a:pt x="2500" y="572"/>
                  </a:lnTo>
                  <a:lnTo>
                    <a:pt x="2492" y="616"/>
                  </a:lnTo>
                  <a:lnTo>
                    <a:pt x="2468" y="651"/>
                  </a:lnTo>
                  <a:lnTo>
                    <a:pt x="2432" y="675"/>
                  </a:lnTo>
                  <a:lnTo>
                    <a:pt x="2389" y="684"/>
                  </a:lnTo>
                  <a:lnTo>
                    <a:pt x="111" y="684"/>
                  </a:lnTo>
                  <a:lnTo>
                    <a:pt x="68" y="675"/>
                  </a:lnTo>
                  <a:lnTo>
                    <a:pt x="32" y="651"/>
                  </a:lnTo>
                  <a:lnTo>
                    <a:pt x="8" y="616"/>
                  </a:lnTo>
                  <a:lnTo>
                    <a:pt x="0" y="572"/>
                  </a:lnTo>
                  <a:lnTo>
                    <a:pt x="0" y="126"/>
                  </a:lnTo>
                  <a:close/>
                  <a:moveTo>
                    <a:pt x="3631" y="112"/>
                  </a:moveTo>
                  <a:lnTo>
                    <a:pt x="3640" y="68"/>
                  </a:lnTo>
                  <a:lnTo>
                    <a:pt x="3664" y="33"/>
                  </a:lnTo>
                  <a:lnTo>
                    <a:pt x="3699" y="9"/>
                  </a:lnTo>
                  <a:lnTo>
                    <a:pt x="3742" y="0"/>
                  </a:lnTo>
                  <a:lnTo>
                    <a:pt x="6020" y="0"/>
                  </a:lnTo>
                  <a:lnTo>
                    <a:pt x="6063" y="9"/>
                  </a:lnTo>
                  <a:lnTo>
                    <a:pt x="6099" y="33"/>
                  </a:lnTo>
                  <a:lnTo>
                    <a:pt x="6123" y="68"/>
                  </a:lnTo>
                  <a:lnTo>
                    <a:pt x="6132" y="112"/>
                  </a:lnTo>
                  <a:lnTo>
                    <a:pt x="6132" y="558"/>
                  </a:lnTo>
                  <a:lnTo>
                    <a:pt x="6123" y="601"/>
                  </a:lnTo>
                  <a:lnTo>
                    <a:pt x="6099" y="637"/>
                  </a:lnTo>
                  <a:lnTo>
                    <a:pt x="6063" y="661"/>
                  </a:lnTo>
                  <a:lnTo>
                    <a:pt x="6020" y="670"/>
                  </a:lnTo>
                  <a:lnTo>
                    <a:pt x="3742" y="670"/>
                  </a:lnTo>
                  <a:lnTo>
                    <a:pt x="3699" y="661"/>
                  </a:lnTo>
                  <a:lnTo>
                    <a:pt x="3664" y="637"/>
                  </a:lnTo>
                  <a:lnTo>
                    <a:pt x="3640" y="601"/>
                  </a:lnTo>
                  <a:lnTo>
                    <a:pt x="3631" y="558"/>
                  </a:lnTo>
                  <a:lnTo>
                    <a:pt x="3631" y="112"/>
                  </a:lnTo>
                  <a:close/>
                </a:path>
              </a:pathLst>
            </a:custGeom>
            <a:noFill/>
            <a:ln w="28575">
              <a:solidFill>
                <a:srgbClr val="00AFE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48" name="Picture 263">
              <a:extLst>
                <a:ext uri="{FF2B5EF4-FFF2-40B4-BE49-F238E27FC236}">
                  <a16:creationId xmlns:a16="http://schemas.microsoft.com/office/drawing/2014/main" id="{F3700E27-95DD-4931-BA42-46F39A2E4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" y="2534"/>
              <a:ext cx="1056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62">
              <a:extLst>
                <a:ext uri="{FF2B5EF4-FFF2-40B4-BE49-F238E27FC236}">
                  <a16:creationId xmlns:a16="http://schemas.microsoft.com/office/drawing/2014/main" id="{4BA5B95C-A820-440D-A993-F9A5D3331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2" y="2551"/>
              <a:ext cx="1143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61">
              <a:extLst>
                <a:ext uri="{FF2B5EF4-FFF2-40B4-BE49-F238E27FC236}">
                  <a16:creationId xmlns:a16="http://schemas.microsoft.com/office/drawing/2014/main" id="{6638C5E4-79AC-482F-8480-E9108C700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" y="5299"/>
              <a:ext cx="52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60">
              <a:extLst>
                <a:ext uri="{FF2B5EF4-FFF2-40B4-BE49-F238E27FC236}">
                  <a16:creationId xmlns:a16="http://schemas.microsoft.com/office/drawing/2014/main" id="{1E72FB8E-A5CD-41D0-84DF-E64654155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" y="3513"/>
              <a:ext cx="62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59">
              <a:extLst>
                <a:ext uri="{FF2B5EF4-FFF2-40B4-BE49-F238E27FC236}">
                  <a16:creationId xmlns:a16="http://schemas.microsoft.com/office/drawing/2014/main" id="{69BDED3C-EBE0-4FFD-AA0B-020C2D0E1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4065"/>
              <a:ext cx="55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58">
              <a:extLst>
                <a:ext uri="{FF2B5EF4-FFF2-40B4-BE49-F238E27FC236}">
                  <a16:creationId xmlns:a16="http://schemas.microsoft.com/office/drawing/2014/main" id="{D2C3903B-DD01-4CE8-9D8E-50B54DB19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7311"/>
              <a:ext cx="50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57">
              <a:extLst>
                <a:ext uri="{FF2B5EF4-FFF2-40B4-BE49-F238E27FC236}">
                  <a16:creationId xmlns:a16="http://schemas.microsoft.com/office/drawing/2014/main" id="{43A0753D-60D1-43AC-AE4F-E14422C47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" y="7864"/>
              <a:ext cx="46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97D07D2D-84A5-48F3-8F15-539553CE2C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158048" y="1817497"/>
            <a:ext cx="13251815" cy="88696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43C3286-9999-4CF8-A121-FDF1FDB5628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09954" y="1803403"/>
            <a:ext cx="12181332" cy="62941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BF06399-C1D6-48D7-BE71-CFCEEB9033BB}"/>
              </a:ext>
            </a:extLst>
          </p:cNvPr>
          <p:cNvSpPr txBox="1"/>
          <p:nvPr/>
        </p:nvSpPr>
        <p:spPr>
          <a:xfrm>
            <a:off x="8473440" y="2790904"/>
            <a:ext cx="12363450" cy="102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lnSpc>
                <a:spcPts val="3865"/>
              </a:lnSpc>
            </a:pPr>
            <a:r>
              <a:rPr lang="es-ES" sz="3400" b="1" dirty="0">
                <a:solidFill>
                  <a:srgbClr val="006F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4,218,808</a:t>
            </a:r>
          </a:p>
          <a:p>
            <a:pPr marL="274320">
              <a:lnSpc>
                <a:spcPts val="3865"/>
              </a:lnSpc>
            </a:pPr>
            <a:r>
              <a:rPr lang="es-ES" sz="20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población </a:t>
            </a:r>
            <a:endParaRPr lang="es-ES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2203DD6-44C7-4DFB-9F5E-60C96F13ED8C}"/>
              </a:ext>
            </a:extLst>
          </p:cNvPr>
          <p:cNvSpPr txBox="1"/>
          <p:nvPr/>
        </p:nvSpPr>
        <p:spPr>
          <a:xfrm>
            <a:off x="-241300" y="4518264"/>
            <a:ext cx="12363450" cy="153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21140" marR="989965" indent="-372110" algn="r">
              <a:lnSpc>
                <a:spcPct val="98000"/>
              </a:lnSpc>
              <a:spcBef>
                <a:spcPts val="140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moderada densidad de población,</a:t>
            </a:r>
          </a:p>
          <a:p>
            <a:pPr marR="1200150" algn="r">
              <a:lnSpc>
                <a:spcPts val="2165"/>
              </a:lnSpc>
              <a:spcBef>
                <a:spcPts val="35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sz="1600" b="1" spc="-36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razón</a:t>
            </a:r>
            <a:r>
              <a:rPr lang="es-ES" sz="1600" b="1" spc="-365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endParaRPr lang="es-ES" sz="16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1202055" algn="r">
              <a:lnSpc>
                <a:spcPts val="2885"/>
              </a:lnSpc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  <a:r>
              <a:rPr lang="es-ES" sz="1600" b="1" spc="-225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habitantes</a:t>
            </a:r>
            <a:endParaRPr lang="es-ES" sz="16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1200150" algn="r">
              <a:lnSpc>
                <a:spcPts val="2175"/>
              </a:lnSpc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s-ES" sz="1600" b="1" spc="-1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km2</a:t>
            </a:r>
            <a:endParaRPr lang="es-ES" sz="16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C87E9A23-51FF-483E-BCBB-70B031B23F3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23505" y="56487"/>
            <a:ext cx="3392432" cy="1299766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5A0D4AF0-42FF-B64C-1195-3B33E1BE8BE0}"/>
              </a:ext>
            </a:extLst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2264833" y="107411"/>
            <a:ext cx="1813391" cy="1090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38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2E68D97-5FB1-56E9-CE44-1040CBA35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872594"/>
              </p:ext>
            </p:extLst>
          </p:nvPr>
        </p:nvGraphicFramePr>
        <p:xfrm>
          <a:off x="3336153" y="70893"/>
          <a:ext cx="10010568" cy="654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SENNIAF – Secretaria Nacional de Niñez, Adolescencia y Familia">
            <a:extLst>
              <a:ext uri="{FF2B5EF4-FFF2-40B4-BE49-F238E27FC236}">
                <a16:creationId xmlns:a16="http://schemas.microsoft.com/office/drawing/2014/main" id="{CC63BE67-AE53-91F1-B2F0-6BA50D4C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67" y="1941922"/>
            <a:ext cx="2814373" cy="28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07E6B4-78D5-66D6-D5C1-1FCBB8E64BC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2264833" y="107411"/>
            <a:ext cx="1813391" cy="10900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F0F725-8F09-740B-82D8-DFE64567D76B}"/>
              </a:ext>
            </a:extLst>
          </p:cNvPr>
          <p:cNvSpPr txBox="1"/>
          <p:nvPr/>
        </p:nvSpPr>
        <p:spPr>
          <a:xfrm>
            <a:off x="6680536" y="2413337"/>
            <a:ext cx="33218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Nacional e </a:t>
            </a:r>
            <a:r>
              <a:rPr lang="es-ES" sz="1800" b="1" dirty="0">
                <a:effectLst/>
                <a:latin typeface="Avenir Next LT Pro Demi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Intersectorial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Prevención y Atención del Embarazo en Adolescentes y el acompañamiento de las madres y los padres adolescentes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s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E9F202D-5998-AD0C-6F4F-C3A91FB7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55" y="1205256"/>
            <a:ext cx="10515600" cy="654668"/>
          </a:xfrm>
        </p:spPr>
        <p:txBody>
          <a:bodyPr>
            <a:normAutofit fontScale="90000"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cs typeface="Calibri Light" panose="020F0302020204030204" pitchFamily="34" charset="0"/>
              </a:rPr>
              <a:t>Proceso de consultas, validación y aprobación de la Estrategia</a:t>
            </a:r>
          </a:p>
        </p:txBody>
      </p:sp>
      <p:cxnSp>
        <p:nvCxnSpPr>
          <p:cNvPr id="5" name="LineBasicStrong 68">
            <a:extLst>
              <a:ext uri="{FF2B5EF4-FFF2-40B4-BE49-F238E27FC236}">
                <a16:creationId xmlns:a16="http://schemas.microsoft.com/office/drawing/2014/main" id="{D40F0A05-D688-BAF6-4EEF-272F4F65DCB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108801" y="4034449"/>
            <a:ext cx="9808028" cy="0"/>
          </a:xfrm>
          <a:prstGeom prst="straightConnector1">
            <a:avLst/>
          </a:prstGeom>
          <a:ln w="12700" cap="sq">
            <a:solidFill>
              <a:srgbClr val="0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1">
            <a:extLst>
              <a:ext uri="{FF2B5EF4-FFF2-40B4-BE49-F238E27FC236}">
                <a16:creationId xmlns:a16="http://schemas.microsoft.com/office/drawing/2014/main" id="{F1C46A56-F7BD-4E55-B780-C738E6C1940A}"/>
              </a:ext>
            </a:extLst>
          </p:cNvPr>
          <p:cNvSpPr txBox="1">
            <a:spLocks/>
          </p:cNvSpPr>
          <p:nvPr/>
        </p:nvSpPr>
        <p:spPr>
          <a:xfrm>
            <a:off x="1220980" y="4526256"/>
            <a:ext cx="1687392" cy="75407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Encuesta online a actores relevante</a:t>
            </a:r>
          </a:p>
        </p:txBody>
      </p:sp>
      <p:sp>
        <p:nvSpPr>
          <p:cNvPr id="7" name="TextBox 111">
            <a:extLst>
              <a:ext uri="{FF2B5EF4-FFF2-40B4-BE49-F238E27FC236}">
                <a16:creationId xmlns:a16="http://schemas.microsoft.com/office/drawing/2014/main" id="{0B8BB030-167C-3BE7-264D-ACFDB550C9EE}"/>
              </a:ext>
            </a:extLst>
          </p:cNvPr>
          <p:cNvSpPr txBox="1">
            <a:spLocks/>
          </p:cNvSpPr>
          <p:nvPr/>
        </p:nvSpPr>
        <p:spPr>
          <a:xfrm>
            <a:off x="1220980" y="5376933"/>
            <a:ext cx="1938125" cy="7903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Consulta online para enlaces técnicos designados, expertos/as y sociedad civil. </a:t>
            </a: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BAB2007A-653D-F8B0-8B55-F72BF34858EE}"/>
              </a:ext>
            </a:extLst>
          </p:cNvPr>
          <p:cNvSpPr txBox="1">
            <a:spLocks/>
          </p:cNvSpPr>
          <p:nvPr/>
        </p:nvSpPr>
        <p:spPr>
          <a:xfrm>
            <a:off x="3410889" y="4546127"/>
            <a:ext cx="2003141" cy="480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2da. Consulta: madres adolescentes</a:t>
            </a:r>
          </a:p>
        </p:txBody>
      </p:sp>
      <p:sp>
        <p:nvSpPr>
          <p:cNvPr id="9" name="TextBox 109">
            <a:extLst>
              <a:ext uri="{FF2B5EF4-FFF2-40B4-BE49-F238E27FC236}">
                <a16:creationId xmlns:a16="http://schemas.microsoft.com/office/drawing/2014/main" id="{6207AC7A-9371-BC57-88DD-C3CE63723267}"/>
              </a:ext>
            </a:extLst>
          </p:cNvPr>
          <p:cNvSpPr txBox="1">
            <a:spLocks/>
          </p:cNvSpPr>
          <p:nvPr/>
        </p:nvSpPr>
        <p:spPr>
          <a:xfrm>
            <a:off x="4841253" y="5232857"/>
            <a:ext cx="1687392" cy="832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LineBasicDefault 16">
            <a:extLst>
              <a:ext uri="{FF2B5EF4-FFF2-40B4-BE49-F238E27FC236}">
                <a16:creationId xmlns:a16="http://schemas.microsoft.com/office/drawing/2014/main" id="{2722AC15-2211-2A59-0870-0E5EF6FF50D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947279" y="4042617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5">
            <a:extLst>
              <a:ext uri="{FF2B5EF4-FFF2-40B4-BE49-F238E27FC236}">
                <a16:creationId xmlns:a16="http://schemas.microsoft.com/office/drawing/2014/main" id="{4AA20526-C891-3E99-AC68-6F8C19D3678D}"/>
              </a:ext>
            </a:extLst>
          </p:cNvPr>
          <p:cNvSpPr txBox="1">
            <a:spLocks/>
          </p:cNvSpPr>
          <p:nvPr/>
        </p:nvSpPr>
        <p:spPr>
          <a:xfrm>
            <a:off x="3210545" y="2258750"/>
            <a:ext cx="1687392" cy="7520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1ra. Consulta: jóvenes líderes</a:t>
            </a:r>
          </a:p>
        </p:txBody>
      </p:sp>
      <p:sp>
        <p:nvSpPr>
          <p:cNvPr id="12" name="TextBox 113">
            <a:extLst>
              <a:ext uri="{FF2B5EF4-FFF2-40B4-BE49-F238E27FC236}">
                <a16:creationId xmlns:a16="http://schemas.microsoft.com/office/drawing/2014/main" id="{B14917E1-0A64-EF5D-C4F7-F7DED99C3D0F}"/>
              </a:ext>
            </a:extLst>
          </p:cNvPr>
          <p:cNvSpPr txBox="1">
            <a:spLocks/>
          </p:cNvSpPr>
          <p:nvPr/>
        </p:nvSpPr>
        <p:spPr>
          <a:xfrm>
            <a:off x="3403510" y="5359889"/>
            <a:ext cx="2003140" cy="8013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 participación de jóvenes embarazadas o madres</a:t>
            </a:r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77">
            <a:extLst>
              <a:ext uri="{FF2B5EF4-FFF2-40B4-BE49-F238E27FC236}">
                <a16:creationId xmlns:a16="http://schemas.microsoft.com/office/drawing/2014/main" id="{29FF7B21-9CE1-CF93-5EA9-A4F2721055D3}"/>
              </a:ext>
            </a:extLst>
          </p:cNvPr>
          <p:cNvSpPr txBox="1">
            <a:spLocks/>
          </p:cNvSpPr>
          <p:nvPr/>
        </p:nvSpPr>
        <p:spPr>
          <a:xfrm>
            <a:off x="5014630" y="2188541"/>
            <a:ext cx="2157085" cy="3641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3ra. Consulta: expertos </a:t>
            </a:r>
          </a:p>
        </p:txBody>
      </p:sp>
      <p:sp>
        <p:nvSpPr>
          <p:cNvPr id="14" name="TextBox 115">
            <a:extLst>
              <a:ext uri="{FF2B5EF4-FFF2-40B4-BE49-F238E27FC236}">
                <a16:creationId xmlns:a16="http://schemas.microsoft.com/office/drawing/2014/main" id="{C858205A-7D5A-9B1B-53E3-7E1D1D75424D}"/>
              </a:ext>
            </a:extLst>
          </p:cNvPr>
          <p:cNvSpPr txBox="1">
            <a:spLocks/>
          </p:cNvSpPr>
          <p:nvPr/>
        </p:nvSpPr>
        <p:spPr>
          <a:xfrm>
            <a:off x="5014630" y="2779153"/>
            <a:ext cx="2003142" cy="8013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 participación de expertos, miembros de la academia y organismos multilaterales.</a:t>
            </a:r>
          </a:p>
        </p:txBody>
      </p:sp>
      <p:cxnSp>
        <p:nvCxnSpPr>
          <p:cNvPr id="15" name="LineBasicDefault 16">
            <a:extLst>
              <a:ext uri="{FF2B5EF4-FFF2-40B4-BE49-F238E27FC236}">
                <a16:creationId xmlns:a16="http://schemas.microsoft.com/office/drawing/2014/main" id="{B9FE1A2D-3D77-89DB-7C89-9077C5A07F2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307626" y="3638906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9">
            <a:extLst>
              <a:ext uri="{FF2B5EF4-FFF2-40B4-BE49-F238E27FC236}">
                <a16:creationId xmlns:a16="http://schemas.microsoft.com/office/drawing/2014/main" id="{66C827F7-D026-570B-8DD2-0E6E7F047725}"/>
              </a:ext>
            </a:extLst>
          </p:cNvPr>
          <p:cNvSpPr txBox="1">
            <a:spLocks/>
          </p:cNvSpPr>
          <p:nvPr/>
        </p:nvSpPr>
        <p:spPr>
          <a:xfrm>
            <a:off x="5583246" y="4488075"/>
            <a:ext cx="2073945" cy="7520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4ta. Consulta: enlaces designados CONAMA (parte 1)</a:t>
            </a:r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032309AB-5FE6-3E74-6B30-7FEB154BB7A5}"/>
              </a:ext>
            </a:extLst>
          </p:cNvPr>
          <p:cNvSpPr txBox="1">
            <a:spLocks/>
          </p:cNvSpPr>
          <p:nvPr/>
        </p:nvSpPr>
        <p:spPr>
          <a:xfrm>
            <a:off x="5554436" y="5317497"/>
            <a:ext cx="2073945" cy="663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 participación de los enlaces técnicos designados del CONAMA </a:t>
            </a:r>
          </a:p>
        </p:txBody>
      </p:sp>
      <p:cxnSp>
        <p:nvCxnSpPr>
          <p:cNvPr id="18" name="LineBasicDefault 16">
            <a:extLst>
              <a:ext uri="{FF2B5EF4-FFF2-40B4-BE49-F238E27FC236}">
                <a16:creationId xmlns:a16="http://schemas.microsoft.com/office/drawing/2014/main" id="{BC311C2D-A3AE-EC39-D3E6-3948E5633FB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37046" y="4072708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1">
            <a:extLst>
              <a:ext uri="{FF2B5EF4-FFF2-40B4-BE49-F238E27FC236}">
                <a16:creationId xmlns:a16="http://schemas.microsoft.com/office/drawing/2014/main" id="{5459F9C4-DEE8-7B8B-B488-36B99D2EFBAE}"/>
              </a:ext>
            </a:extLst>
          </p:cNvPr>
          <p:cNvSpPr txBox="1">
            <a:spLocks/>
          </p:cNvSpPr>
          <p:nvPr/>
        </p:nvSpPr>
        <p:spPr>
          <a:xfrm>
            <a:off x="7940044" y="4474114"/>
            <a:ext cx="1986898" cy="1470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Taller de Intercambio de Experiencias con países de LATAM</a:t>
            </a:r>
          </a:p>
        </p:txBody>
      </p:sp>
      <p:sp>
        <p:nvSpPr>
          <p:cNvPr id="20" name="TextBox 117">
            <a:extLst>
              <a:ext uri="{FF2B5EF4-FFF2-40B4-BE49-F238E27FC236}">
                <a16:creationId xmlns:a16="http://schemas.microsoft.com/office/drawing/2014/main" id="{94B8D002-7191-BC3B-E19F-C4AEF36DEB1C}"/>
              </a:ext>
            </a:extLst>
          </p:cNvPr>
          <p:cNvSpPr txBox="1">
            <a:spLocks/>
          </p:cNvSpPr>
          <p:nvPr/>
        </p:nvSpPr>
        <p:spPr>
          <a:xfrm>
            <a:off x="7940044" y="5507156"/>
            <a:ext cx="1842476" cy="10112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Participación de UNFPA Regional, México y Uruguay. </a:t>
            </a:r>
          </a:p>
        </p:txBody>
      </p:sp>
      <p:cxnSp>
        <p:nvCxnSpPr>
          <p:cNvPr id="21" name="LineBasicDefault 16">
            <a:extLst>
              <a:ext uri="{FF2B5EF4-FFF2-40B4-BE49-F238E27FC236}">
                <a16:creationId xmlns:a16="http://schemas.microsoft.com/office/drawing/2014/main" id="{6C6B76B4-421E-08D6-2235-F7C94C212E3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6906702" y="3638906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>
            <a:extLst>
              <a:ext uri="{FF2B5EF4-FFF2-40B4-BE49-F238E27FC236}">
                <a16:creationId xmlns:a16="http://schemas.microsoft.com/office/drawing/2014/main" id="{01F88B86-B5B9-6B6A-FD61-7CA7B6D40FA0}"/>
              </a:ext>
            </a:extLst>
          </p:cNvPr>
          <p:cNvSpPr txBox="1"/>
          <p:nvPr/>
        </p:nvSpPr>
        <p:spPr>
          <a:xfrm>
            <a:off x="1241506" y="3791244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Marzo 2021</a:t>
            </a:r>
          </a:p>
        </p:txBody>
      </p:sp>
      <p:cxnSp>
        <p:nvCxnSpPr>
          <p:cNvPr id="23" name="LineBasicDefault 16">
            <a:extLst>
              <a:ext uri="{FF2B5EF4-FFF2-40B4-BE49-F238E27FC236}">
                <a16:creationId xmlns:a16="http://schemas.microsoft.com/office/drawing/2014/main" id="{0CF69D61-D9F4-DD1D-F8FA-98EB645DE62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107758" y="4017556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7">
            <a:extLst>
              <a:ext uri="{FF2B5EF4-FFF2-40B4-BE49-F238E27FC236}">
                <a16:creationId xmlns:a16="http://schemas.microsoft.com/office/drawing/2014/main" id="{E53F96F3-F122-F8FE-964B-9BA82FB6D6FC}"/>
              </a:ext>
            </a:extLst>
          </p:cNvPr>
          <p:cNvSpPr txBox="1">
            <a:spLocks/>
          </p:cNvSpPr>
          <p:nvPr/>
        </p:nvSpPr>
        <p:spPr>
          <a:xfrm>
            <a:off x="1103583" y="2449493"/>
            <a:ext cx="2018284" cy="23440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Instalación Formal del CONAMA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A9BC1765-8A29-0085-73C4-7AB1714C43F1}"/>
              </a:ext>
            </a:extLst>
          </p:cNvPr>
          <p:cNvSpPr txBox="1">
            <a:spLocks/>
          </p:cNvSpPr>
          <p:nvPr/>
        </p:nvSpPr>
        <p:spPr>
          <a:xfrm>
            <a:off x="1103583" y="2722945"/>
            <a:ext cx="1687392" cy="8130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Juramentación de miembros y presentación del Plan de Trabajo</a:t>
            </a:r>
          </a:p>
        </p:txBody>
      </p:sp>
      <p:cxnSp>
        <p:nvCxnSpPr>
          <p:cNvPr id="26" name="LineBasicDefault 16">
            <a:extLst>
              <a:ext uri="{FF2B5EF4-FFF2-40B4-BE49-F238E27FC236}">
                <a16:creationId xmlns:a16="http://schemas.microsoft.com/office/drawing/2014/main" id="{E7267B0A-C7A0-A875-5F0A-65B18DCC3D9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316561" y="3647900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neBasicDefault 16">
            <a:extLst>
              <a:ext uri="{FF2B5EF4-FFF2-40B4-BE49-F238E27FC236}">
                <a16:creationId xmlns:a16="http://schemas.microsoft.com/office/drawing/2014/main" id="{AD1CFA74-9DF7-058E-82E7-FA3DC72595E8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1108799" y="3674404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8679D245-DEA4-E237-0731-58900294126B}"/>
              </a:ext>
            </a:extLst>
          </p:cNvPr>
          <p:cNvSpPr txBox="1"/>
          <p:nvPr/>
        </p:nvSpPr>
        <p:spPr>
          <a:xfrm>
            <a:off x="2033077" y="4072708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Abril 2021</a:t>
            </a:r>
          </a:p>
        </p:txBody>
      </p:sp>
      <p:sp>
        <p:nvSpPr>
          <p:cNvPr id="29" name="TextBox 113">
            <a:extLst>
              <a:ext uri="{FF2B5EF4-FFF2-40B4-BE49-F238E27FC236}">
                <a16:creationId xmlns:a16="http://schemas.microsoft.com/office/drawing/2014/main" id="{E1A18B05-2635-AA7F-A843-5971FC2B3CA4}"/>
              </a:ext>
            </a:extLst>
          </p:cNvPr>
          <p:cNvSpPr txBox="1">
            <a:spLocks/>
          </p:cNvSpPr>
          <p:nvPr/>
        </p:nvSpPr>
        <p:spPr>
          <a:xfrm>
            <a:off x="3198470" y="2824220"/>
            <a:ext cx="1812957" cy="8013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 participación de jóvenes lideres o con experiencia de participación juvenil </a:t>
            </a:r>
            <a:endParaRPr kumimoji="0" lang="es-P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DDC7F80A-1C6F-3216-A921-92C7F5CC931F}"/>
              </a:ext>
            </a:extLst>
          </p:cNvPr>
          <p:cNvSpPr txBox="1"/>
          <p:nvPr/>
        </p:nvSpPr>
        <p:spPr>
          <a:xfrm>
            <a:off x="3908195" y="3804871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Mayo 2021</a:t>
            </a:r>
          </a:p>
        </p:txBody>
      </p:sp>
      <p:cxnSp>
        <p:nvCxnSpPr>
          <p:cNvPr id="31" name="LineBasicDefault 16">
            <a:extLst>
              <a:ext uri="{FF2B5EF4-FFF2-40B4-BE49-F238E27FC236}">
                <a16:creationId xmlns:a16="http://schemas.microsoft.com/office/drawing/2014/main" id="{D300CC45-22B3-5C33-E2A4-F141FFE0CB0D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761606" y="4055869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">
            <a:extLst>
              <a:ext uri="{FF2B5EF4-FFF2-40B4-BE49-F238E27FC236}">
                <a16:creationId xmlns:a16="http://schemas.microsoft.com/office/drawing/2014/main" id="{0C390D69-C81E-2E10-55CF-EC10982FC633}"/>
              </a:ext>
            </a:extLst>
          </p:cNvPr>
          <p:cNvSpPr txBox="1"/>
          <p:nvPr/>
        </p:nvSpPr>
        <p:spPr>
          <a:xfrm>
            <a:off x="5684949" y="4072707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Junio 2021</a:t>
            </a:r>
          </a:p>
        </p:txBody>
      </p:sp>
      <p:sp>
        <p:nvSpPr>
          <p:cNvPr id="33" name="TextBox 79">
            <a:extLst>
              <a:ext uri="{FF2B5EF4-FFF2-40B4-BE49-F238E27FC236}">
                <a16:creationId xmlns:a16="http://schemas.microsoft.com/office/drawing/2014/main" id="{2A0C01FF-7C63-C1D1-46F8-18436156958E}"/>
              </a:ext>
            </a:extLst>
          </p:cNvPr>
          <p:cNvSpPr txBox="1">
            <a:spLocks/>
          </p:cNvSpPr>
          <p:nvPr/>
        </p:nvSpPr>
        <p:spPr>
          <a:xfrm>
            <a:off x="6996037" y="2194048"/>
            <a:ext cx="2073945" cy="7520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4ta. Consulta: enlaces designados CONAMA (parte 2)</a:t>
            </a:r>
          </a:p>
        </p:txBody>
      </p:sp>
      <p:sp>
        <p:nvSpPr>
          <p:cNvPr id="34" name="TextBox 123">
            <a:extLst>
              <a:ext uri="{FF2B5EF4-FFF2-40B4-BE49-F238E27FC236}">
                <a16:creationId xmlns:a16="http://schemas.microsoft.com/office/drawing/2014/main" id="{F12AF424-D87C-9F3E-7C5B-9C5748E5CD9B}"/>
              </a:ext>
            </a:extLst>
          </p:cNvPr>
          <p:cNvSpPr txBox="1">
            <a:spLocks/>
          </p:cNvSpPr>
          <p:nvPr/>
        </p:nvSpPr>
        <p:spPr>
          <a:xfrm>
            <a:off x="6991274" y="2975504"/>
            <a:ext cx="2073945" cy="663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 participación de los enlaces técnicos designados del CONAMA 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2A190EEC-515E-1DED-70F2-0C7B186038F3}"/>
              </a:ext>
            </a:extLst>
          </p:cNvPr>
          <p:cNvSpPr txBox="1"/>
          <p:nvPr/>
        </p:nvSpPr>
        <p:spPr>
          <a:xfrm>
            <a:off x="7034941" y="3802134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Julio 2021</a:t>
            </a:r>
          </a:p>
        </p:txBody>
      </p:sp>
      <p:cxnSp>
        <p:nvCxnSpPr>
          <p:cNvPr id="36" name="LineBasicDefault 16">
            <a:extLst>
              <a:ext uri="{FF2B5EF4-FFF2-40B4-BE49-F238E27FC236}">
                <a16:creationId xmlns:a16="http://schemas.microsoft.com/office/drawing/2014/main" id="{9EFA5943-0BC7-7F22-20FB-C6BF29A3B3CE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9258185" y="3641480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">
            <a:extLst>
              <a:ext uri="{FF2B5EF4-FFF2-40B4-BE49-F238E27FC236}">
                <a16:creationId xmlns:a16="http://schemas.microsoft.com/office/drawing/2014/main" id="{DCC65224-74B6-F82F-B71A-83C6DE7451BE}"/>
              </a:ext>
            </a:extLst>
          </p:cNvPr>
          <p:cNvSpPr txBox="1"/>
          <p:nvPr/>
        </p:nvSpPr>
        <p:spPr>
          <a:xfrm>
            <a:off x="8139951" y="3796205"/>
            <a:ext cx="8752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Agosto 2021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7802611F-848D-485E-CFCA-401635CB4999}"/>
              </a:ext>
            </a:extLst>
          </p:cNvPr>
          <p:cNvSpPr txBox="1"/>
          <p:nvPr/>
        </p:nvSpPr>
        <p:spPr>
          <a:xfrm>
            <a:off x="9174902" y="4120743"/>
            <a:ext cx="10883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Septiembre 2021</a:t>
            </a:r>
          </a:p>
        </p:txBody>
      </p:sp>
      <p:sp>
        <p:nvSpPr>
          <p:cNvPr id="39" name="TextBox 81">
            <a:extLst>
              <a:ext uri="{FF2B5EF4-FFF2-40B4-BE49-F238E27FC236}">
                <a16:creationId xmlns:a16="http://schemas.microsoft.com/office/drawing/2014/main" id="{2A50D81E-D386-5993-F929-0BE59C06D56C}"/>
              </a:ext>
            </a:extLst>
          </p:cNvPr>
          <p:cNvSpPr txBox="1">
            <a:spLocks/>
          </p:cNvSpPr>
          <p:nvPr/>
        </p:nvSpPr>
        <p:spPr>
          <a:xfrm>
            <a:off x="9269815" y="2149132"/>
            <a:ext cx="1986898" cy="1470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Presentación de Estrategia – versión actualizada</a:t>
            </a:r>
          </a:p>
        </p:txBody>
      </p:sp>
      <p:sp>
        <p:nvSpPr>
          <p:cNvPr id="40" name="TextBox 123">
            <a:extLst>
              <a:ext uri="{FF2B5EF4-FFF2-40B4-BE49-F238E27FC236}">
                <a16:creationId xmlns:a16="http://schemas.microsoft.com/office/drawing/2014/main" id="{8CC1944D-EA37-F6A3-772D-774DC90A7700}"/>
              </a:ext>
            </a:extLst>
          </p:cNvPr>
          <p:cNvSpPr txBox="1">
            <a:spLocks/>
          </p:cNvSpPr>
          <p:nvPr/>
        </p:nvSpPr>
        <p:spPr>
          <a:xfrm>
            <a:off x="9258988" y="2998765"/>
            <a:ext cx="2073945" cy="663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Presentación ante enlaces técnicos del CONAMA para su revisión y remisión de aportes</a:t>
            </a:r>
          </a:p>
        </p:txBody>
      </p:sp>
      <p:sp>
        <p:nvSpPr>
          <p:cNvPr id="41" name="TextBox 81">
            <a:extLst>
              <a:ext uri="{FF2B5EF4-FFF2-40B4-BE49-F238E27FC236}">
                <a16:creationId xmlns:a16="http://schemas.microsoft.com/office/drawing/2014/main" id="{0DC808BE-DE9D-DBBA-9590-505A46E5DCD0}"/>
              </a:ext>
            </a:extLst>
          </p:cNvPr>
          <p:cNvSpPr txBox="1">
            <a:spLocks/>
          </p:cNvSpPr>
          <p:nvPr/>
        </p:nvSpPr>
        <p:spPr>
          <a:xfrm>
            <a:off x="10263932" y="4540100"/>
            <a:ext cx="1736969" cy="16926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Consolidación y entrega de versión final</a:t>
            </a:r>
          </a:p>
        </p:txBody>
      </p:sp>
      <p:sp>
        <p:nvSpPr>
          <p:cNvPr id="42" name="TextBox 123">
            <a:extLst>
              <a:ext uri="{FF2B5EF4-FFF2-40B4-BE49-F238E27FC236}">
                <a16:creationId xmlns:a16="http://schemas.microsoft.com/office/drawing/2014/main" id="{CF6DFB28-6E45-D74E-193A-F41AAF514074}"/>
              </a:ext>
            </a:extLst>
          </p:cNvPr>
          <p:cNvSpPr txBox="1">
            <a:spLocks/>
          </p:cNvSpPr>
          <p:nvPr/>
        </p:nvSpPr>
        <p:spPr>
          <a:xfrm>
            <a:off x="10263264" y="5334720"/>
            <a:ext cx="1588771" cy="66340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0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lvl="5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lvl="6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lvl="7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lvl="8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es-P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Adecuación de la estrategia con los comentarios y aportes recibidos para su consolidación</a:t>
            </a:r>
          </a:p>
        </p:txBody>
      </p:sp>
      <p:cxnSp>
        <p:nvCxnSpPr>
          <p:cNvPr id="43" name="LineBasicDefault 16">
            <a:extLst>
              <a:ext uri="{FF2B5EF4-FFF2-40B4-BE49-F238E27FC236}">
                <a16:creationId xmlns:a16="http://schemas.microsoft.com/office/drawing/2014/main" id="{E6B5323C-3F1B-4054-9BD7-16E0A569E1B5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10441249" y="4042617"/>
            <a:ext cx="0" cy="369656"/>
          </a:xfrm>
          <a:prstGeom prst="straightConnector1">
            <a:avLst/>
          </a:prstGeom>
          <a:ln w="952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">
            <a:extLst>
              <a:ext uri="{FF2B5EF4-FFF2-40B4-BE49-F238E27FC236}">
                <a16:creationId xmlns:a16="http://schemas.microsoft.com/office/drawing/2014/main" id="{EB0570E6-0403-E76E-888D-368F5922EF43}"/>
              </a:ext>
            </a:extLst>
          </p:cNvPr>
          <p:cNvSpPr txBox="1"/>
          <p:nvPr/>
        </p:nvSpPr>
        <p:spPr>
          <a:xfrm>
            <a:off x="10174480" y="3814892"/>
            <a:ext cx="10883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s-PA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Octubre 2021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35454D6-FDFA-27C1-E5F6-414134BEB3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3599" y="71459"/>
            <a:ext cx="3392432" cy="129976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85339159-B301-4436-343E-CA7F1BD85979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2264833" y="107411"/>
            <a:ext cx="1813391" cy="1090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72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9F81F-2654-E749-816B-CD3A8F0A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5" y="2495756"/>
            <a:ext cx="10405873" cy="29093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400" b="1" dirty="0">
                <a:latin typeface="Avenir Next LT Pro" panose="020B0504020202020204" pitchFamily="34" charset="0"/>
                <a:cs typeface="Calibri Light" panose="020F0302020204030204" pitchFamily="34" charset="0"/>
              </a:rPr>
              <a:t>Objetivos generales:</a:t>
            </a:r>
          </a:p>
          <a:p>
            <a:pPr algn="just"/>
            <a:r>
              <a:rPr lang="es-ES" sz="2400" dirty="0">
                <a:latin typeface="Avenir Next LT Pro" panose="020B0504020202020204" pitchFamily="34" charset="0"/>
                <a:cs typeface="Calibri Light" panose="020F0302020204030204" pitchFamily="34" charset="0"/>
              </a:rPr>
              <a:t>Reducir y prevenir el embarazo de adolescentes de 10 a 19 años mediante el desarrollo de una política nacional, intersectorial, multicultural, con enfoque de derechos humanos e igualdad de género. </a:t>
            </a:r>
          </a:p>
          <a:p>
            <a:pPr algn="just"/>
            <a:r>
              <a:rPr lang="es-ES" sz="2400" dirty="0">
                <a:latin typeface="Avenir Next LT Pro" panose="020B0504020202020204" pitchFamily="34" charset="0"/>
                <a:cs typeface="Calibri Light" panose="020F0302020204030204" pitchFamily="34" charset="0"/>
              </a:rPr>
              <a:t>Desarrollar una política nacional, intersectorial, multicultural de atención integral y acompañamiento a adolescentes madres y padres que promueva el bienestar, la inclusión social y el acceso a oportunidades y derechos</a:t>
            </a:r>
            <a:endParaRPr lang="es-ES_tradnl" sz="2400" dirty="0">
              <a:latin typeface="Avenir Next LT Pro" panose="020B0504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54EF3A-978E-B675-FABC-C512D2B59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99" y="71459"/>
            <a:ext cx="3392432" cy="12997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072A06-1207-8BEF-0081-CD1EEA4DCCF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2264833" y="107411"/>
            <a:ext cx="1813391" cy="1090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0E79C46-1747-05DE-6F93-AF8614FB0EE7}"/>
              </a:ext>
            </a:extLst>
          </p:cNvPr>
          <p:cNvSpPr txBox="1"/>
          <p:nvPr/>
        </p:nvSpPr>
        <p:spPr>
          <a:xfrm>
            <a:off x="1926506" y="1241667"/>
            <a:ext cx="9552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Nacional e Intersectorial para la Prevención y Atención del Embarazo en Adolescentes y el acompañamiento de las madres y los padres adolescentes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s-P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1E95280-210B-C953-6667-CD82BB7FE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301414"/>
              </p:ext>
            </p:extLst>
          </p:nvPr>
        </p:nvGraphicFramePr>
        <p:xfrm>
          <a:off x="176784" y="5168677"/>
          <a:ext cx="11838432" cy="158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524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9BD53E-DB61-4172-4793-92A83FB8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99" y="71459"/>
            <a:ext cx="3392432" cy="12997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4A744-4B4B-A4B7-0A96-3F9BC0E276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9"/>
          <a:stretch/>
        </p:blipFill>
        <p:spPr bwMode="auto">
          <a:xfrm>
            <a:off x="2264833" y="107411"/>
            <a:ext cx="1813391" cy="10900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FCEDB6E-1E9F-66B1-33A4-EDC0310F9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149786"/>
              </p:ext>
            </p:extLst>
          </p:nvPr>
        </p:nvGraphicFramePr>
        <p:xfrm>
          <a:off x="642112" y="1371225"/>
          <a:ext cx="11254232" cy="283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C03D2798-5290-239E-DB80-255BEED65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71149"/>
              </p:ext>
            </p:extLst>
          </p:nvPr>
        </p:nvGraphicFramePr>
        <p:xfrm>
          <a:off x="766751" y="4355556"/>
          <a:ext cx="2067889" cy="18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69DB36C6-E9B3-6C47-7DC4-B73CC21B4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454229"/>
              </p:ext>
            </p:extLst>
          </p:nvPr>
        </p:nvGraphicFramePr>
        <p:xfrm>
          <a:off x="3108240" y="4184699"/>
          <a:ext cx="1903392" cy="21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EB3F54A6-CA9D-E9D7-B513-B5D6B0ED3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629502"/>
              </p:ext>
            </p:extLst>
          </p:nvPr>
        </p:nvGraphicFramePr>
        <p:xfrm>
          <a:off x="5285232" y="4371869"/>
          <a:ext cx="2067889" cy="18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C0026C7B-F9D0-EE53-D979-C041D8D2D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590339"/>
              </p:ext>
            </p:extLst>
          </p:nvPr>
        </p:nvGraphicFramePr>
        <p:xfrm>
          <a:off x="7570551" y="4355556"/>
          <a:ext cx="2067889" cy="180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3777AB24-8266-DB82-1D3B-EF35F2DE2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893807"/>
              </p:ext>
            </p:extLst>
          </p:nvPr>
        </p:nvGraphicFramePr>
        <p:xfrm>
          <a:off x="9828455" y="4355556"/>
          <a:ext cx="2067889" cy="206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A63BFA4-2623-8F02-D7AC-4BA6553E0330}"/>
              </a:ext>
            </a:extLst>
          </p:cNvPr>
          <p:cNvSpPr txBox="1"/>
          <p:nvPr/>
        </p:nvSpPr>
        <p:spPr>
          <a:xfrm>
            <a:off x="4545288" y="3582476"/>
            <a:ext cx="342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Ejemplos de Líneas de Acción:</a:t>
            </a:r>
          </a:p>
        </p:txBody>
      </p:sp>
    </p:spTree>
    <p:extLst>
      <p:ext uri="{BB962C8B-B14F-4D97-AF65-F5344CB8AC3E}">
        <p14:creationId xmlns:p14="http://schemas.microsoft.com/office/powerpoint/2010/main" val="3474480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heme/theme1.xml><?xml version="1.0" encoding="utf-8"?>
<a:theme xmlns:a="http://schemas.openxmlformats.org/drawingml/2006/main" name="CONA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AMA" id="{CE24F865-178C-A24C-A362-41C03CDA4ACF}" vid="{4A3905FE-AEE9-804E-8935-D67B69AF92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CONAMA</Template>
  <TotalTime>1010</TotalTime>
  <Words>654</Words>
  <Application>Microsoft Office PowerPoint</Application>
  <PresentationFormat>Panorámica</PresentationFormat>
  <Paragraphs>86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Avenir Next LT Pro</vt:lpstr>
      <vt:lpstr>Avenir Next LT Pro Demi</vt:lpstr>
      <vt:lpstr>Calibri</vt:lpstr>
      <vt:lpstr>Calibri Light</vt:lpstr>
      <vt:lpstr>Segoe UI</vt:lpstr>
      <vt:lpstr>Verdana</vt:lpstr>
      <vt:lpstr>CONAMA</vt:lpstr>
      <vt:lpstr>  Estrategia Nacional e Intersectorial de prevención y atención del embarazo en niñas y adolescentes y Plan de Acción 2021-2024</vt:lpstr>
      <vt:lpstr>Presentación de PowerPoint</vt:lpstr>
      <vt:lpstr>Presentación de PowerPoint</vt:lpstr>
      <vt:lpstr>Proceso de consultas, validación y aprobación de la Estrategia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nacional de prevención de embarazo en la adolescencia y el acompañamiento de las madres y padres adolescentes</dc:title>
  <dc:creator>JORGE ATENCIO</dc:creator>
  <cp:lastModifiedBy>NISCHMA VILLARREAL</cp:lastModifiedBy>
  <cp:revision>62</cp:revision>
  <cp:lastPrinted>2022-04-12T13:18:52Z</cp:lastPrinted>
  <dcterms:created xsi:type="dcterms:W3CDTF">2021-10-01T18:51:47Z</dcterms:created>
  <dcterms:modified xsi:type="dcterms:W3CDTF">2023-01-18T14:42:44Z</dcterms:modified>
</cp:coreProperties>
</file>